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notesMasterIdLst>
    <p:notesMasterId r:id="rId29"/>
  </p:notesMasterIdLst>
  <p:handoutMasterIdLst>
    <p:handoutMasterId r:id="rId30"/>
  </p:handoutMasterIdLst>
  <p:sldIdLst>
    <p:sldId id="257" r:id="rId2"/>
    <p:sldId id="278" r:id="rId3"/>
    <p:sldId id="314" r:id="rId4"/>
    <p:sldId id="324" r:id="rId5"/>
    <p:sldId id="325" r:id="rId6"/>
    <p:sldId id="327" r:id="rId7"/>
    <p:sldId id="328" r:id="rId8"/>
    <p:sldId id="329" r:id="rId9"/>
    <p:sldId id="331" r:id="rId10"/>
    <p:sldId id="330" r:id="rId11"/>
    <p:sldId id="335" r:id="rId12"/>
    <p:sldId id="336" r:id="rId13"/>
    <p:sldId id="334" r:id="rId14"/>
    <p:sldId id="337" r:id="rId15"/>
    <p:sldId id="338" r:id="rId16"/>
    <p:sldId id="317" r:id="rId17"/>
    <p:sldId id="339" r:id="rId18"/>
    <p:sldId id="340" r:id="rId19"/>
    <p:sldId id="341" r:id="rId20"/>
    <p:sldId id="342" r:id="rId21"/>
    <p:sldId id="343" r:id="rId22"/>
    <p:sldId id="290" r:id="rId23"/>
    <p:sldId id="344" r:id="rId24"/>
    <p:sldId id="346" r:id="rId25"/>
    <p:sldId id="347" r:id="rId26"/>
    <p:sldId id="348" r:id="rId27"/>
    <p:sldId id="292" r:id="rId28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9E8665-5185-4EE4-80CE-749E8F490B0A}" v="483" dt="2022-07-03T11:52:38.589"/>
    <p1510:client id="{EC00FFA5-9E50-4490-8A2C-3C1FA6ACE110}" v="45" dt="2022-07-04T08:30:14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2424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5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oannis Kontos" userId="bf2ee8d4584011af" providerId="LiveId" clId="{FBAD1517-17D5-4C59-B561-BC27D6A4531C}"/>
    <pc:docChg chg="undo custSel modSld modMainMaster">
      <pc:chgData name="Ioannis Kontos" userId="bf2ee8d4584011af" providerId="LiveId" clId="{FBAD1517-17D5-4C59-B561-BC27D6A4531C}" dt="2021-12-13T11:38:10.891" v="470"/>
      <pc:docMkLst>
        <pc:docMk/>
      </pc:docMkLst>
      <pc:sldChg chg="delSp modSp mod modTransition">
        <pc:chgData name="Ioannis Kontos" userId="bf2ee8d4584011af" providerId="LiveId" clId="{FBAD1517-17D5-4C59-B561-BC27D6A4531C}" dt="2021-12-08T19:36:08.593" v="421"/>
        <pc:sldMkLst>
          <pc:docMk/>
          <pc:sldMk cId="0" sldId="257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0" sldId="257"/>
            <ac:spMk id="2" creationId="{DC8939A0-D853-4D7C-8C5A-3C6187C5DE3D}"/>
          </ac:spMkLst>
        </pc:spChg>
        <pc:spChg chg="del">
          <ac:chgData name="Ioannis Kontos" userId="bf2ee8d4584011af" providerId="LiveId" clId="{FBAD1517-17D5-4C59-B561-BC27D6A4531C}" dt="2021-12-05T07:26:51.262" v="393" actId="478"/>
          <ac:spMkLst>
            <pc:docMk/>
            <pc:sldMk cId="0" sldId="257"/>
            <ac:spMk id="4" creationId="{7224A69B-A9EF-48B2-BFCF-CB56032575CE}"/>
          </ac:spMkLst>
        </pc:spChg>
      </pc:sldChg>
      <pc:sldChg chg="modSp mod modAnim">
        <pc:chgData name="Ioannis Kontos" userId="bf2ee8d4584011af" providerId="LiveId" clId="{FBAD1517-17D5-4C59-B561-BC27D6A4531C}" dt="2021-12-08T19:38:52.563" v="436"/>
        <pc:sldMkLst>
          <pc:docMk/>
          <pc:sldMk cId="0" sldId="261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0" sldId="261"/>
            <ac:spMk id="3" creationId="{DD6C0397-5319-481E-8985-D208B5F3A2D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0" sldId="261"/>
            <ac:spMk id="5" creationId="{00000000-0000-0000-0000-000000000000}"/>
          </ac:spMkLst>
        </pc:spChg>
      </pc:sldChg>
      <pc:sldChg chg="modSp modAnim">
        <pc:chgData name="Ioannis Kontos" userId="bf2ee8d4584011af" providerId="LiveId" clId="{FBAD1517-17D5-4C59-B561-BC27D6A4531C}" dt="2021-12-13T11:36:37.143" v="448"/>
        <pc:sldMkLst>
          <pc:docMk/>
          <pc:sldMk cId="93470378" sldId="271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93470378" sldId="271"/>
            <ac:spMk id="4" creationId="{5E402680-3372-4851-B056-84861B77C122}"/>
          </ac:spMkLst>
        </pc:spChg>
      </pc:sldChg>
      <pc:sldChg chg="modSp mod">
        <pc:chgData name="Ioannis Kontos" userId="bf2ee8d4584011af" providerId="LiveId" clId="{FBAD1517-17D5-4C59-B561-BC27D6A4531C}" dt="2021-12-08T19:30:54.562" v="420"/>
        <pc:sldMkLst>
          <pc:docMk/>
          <pc:sldMk cId="3733833202" sldId="275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3733833202" sldId="275"/>
            <ac:spMk id="7" creationId="{808E81A2-3391-4089-9DD6-423A89BB6DCF}"/>
          </ac:spMkLst>
        </pc:spChg>
        <pc:spChg chg="mod">
          <ac:chgData name="Ioannis Kontos" userId="bf2ee8d4584011af" providerId="LiveId" clId="{FBAD1517-17D5-4C59-B561-BC27D6A4531C}" dt="2021-12-05T06:50:13.823" v="6" actId="207"/>
          <ac:spMkLst>
            <pc:docMk/>
            <pc:sldMk cId="3733833202" sldId="275"/>
            <ac:spMk id="11" creationId="{0DAF7B70-1DC8-4902-82F0-11112FC29651}"/>
          </ac:spMkLst>
        </pc:spChg>
        <pc:spChg chg="mod">
          <ac:chgData name="Ioannis Kontos" userId="bf2ee8d4584011af" providerId="LiveId" clId="{FBAD1517-17D5-4C59-B561-BC27D6A4531C}" dt="2021-12-05T06:50:08.820" v="5" actId="207"/>
          <ac:spMkLst>
            <pc:docMk/>
            <pc:sldMk cId="3733833202" sldId="275"/>
            <ac:spMk id="29" creationId="{83179618-6DDE-43AA-B6C0-0399E996F563}"/>
          </ac:spMkLst>
        </pc:spChg>
      </pc:sldChg>
      <pc:sldChg chg="modSp mod">
        <pc:chgData name="Ioannis Kontos" userId="bf2ee8d4584011af" providerId="LiveId" clId="{FBAD1517-17D5-4C59-B561-BC27D6A4531C}" dt="2021-12-08T19:30:54.562" v="420"/>
        <pc:sldMkLst>
          <pc:docMk/>
          <pc:sldMk cId="2131531750" sldId="276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131531750" sldId="276"/>
            <ac:spMk id="3" creationId="{475171AB-C276-4173-BB0B-8343D7ED4F8F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131531750" sldId="276"/>
            <ac:spMk id="5" creationId="{C9BF19C5-C5F8-447D-96D9-E9AECFF77AEB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131531750" sldId="276"/>
            <ac:spMk id="7" creationId="{808E81A2-3391-4089-9DD6-423A89BB6DCF}"/>
          </ac:spMkLst>
        </pc:spChg>
        <pc:spChg chg="mod">
          <ac:chgData name="Ioannis Kontos" userId="bf2ee8d4584011af" providerId="LiveId" clId="{FBAD1517-17D5-4C59-B561-BC27D6A4531C}" dt="2021-12-05T06:51:12.384" v="10" actId="207"/>
          <ac:spMkLst>
            <pc:docMk/>
            <pc:sldMk cId="2131531750" sldId="276"/>
            <ac:spMk id="11" creationId="{0DAF7B70-1DC8-4902-82F0-11112FC29651}"/>
          </ac:spMkLst>
        </pc:spChg>
        <pc:spChg chg="mod">
          <ac:chgData name="Ioannis Kontos" userId="bf2ee8d4584011af" providerId="LiveId" clId="{FBAD1517-17D5-4C59-B561-BC27D6A4531C}" dt="2021-12-05T06:51:32.586" v="12" actId="207"/>
          <ac:spMkLst>
            <pc:docMk/>
            <pc:sldMk cId="2131531750" sldId="276"/>
            <ac:spMk id="29" creationId="{83179618-6DDE-43AA-B6C0-0399E996F563}"/>
          </ac:spMkLst>
        </pc:spChg>
      </pc:sldChg>
      <pc:sldChg chg="modSp mod">
        <pc:chgData name="Ioannis Kontos" userId="bf2ee8d4584011af" providerId="LiveId" clId="{FBAD1517-17D5-4C59-B561-BC27D6A4531C}" dt="2021-12-08T19:30:54.562" v="420"/>
        <pc:sldMkLst>
          <pc:docMk/>
          <pc:sldMk cId="2094573442" sldId="277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094573442" sldId="277"/>
            <ac:spMk id="7" creationId="{808E81A2-3391-4089-9DD6-423A89BB6DCF}"/>
          </ac:spMkLst>
        </pc:spChg>
        <pc:spChg chg="mod">
          <ac:chgData name="Ioannis Kontos" userId="bf2ee8d4584011af" providerId="LiveId" clId="{FBAD1517-17D5-4C59-B561-BC27D6A4531C}" dt="2021-12-05T06:50:39.080" v="8" actId="207"/>
          <ac:spMkLst>
            <pc:docMk/>
            <pc:sldMk cId="2094573442" sldId="277"/>
            <ac:spMk id="29" creationId="{83179618-6DDE-43AA-B6C0-0399E996F563}"/>
          </ac:spMkLst>
        </pc:spChg>
      </pc:sldChg>
      <pc:sldChg chg="modSp mod modAnim">
        <pc:chgData name="Ioannis Kontos" userId="bf2ee8d4584011af" providerId="LiveId" clId="{FBAD1517-17D5-4C59-B561-BC27D6A4531C}" dt="2021-12-08T19:37:41.509" v="423"/>
        <pc:sldMkLst>
          <pc:docMk/>
          <pc:sldMk cId="635463990" sldId="278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635463990" sldId="278"/>
            <ac:spMk id="2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635463990" sldId="278"/>
            <ac:spMk id="3" creationId="{DD6C0397-5319-481E-8985-D208B5F3A2D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635463990" sldId="278"/>
            <ac:spMk id="5" creationId="{00000000-0000-0000-0000-000000000000}"/>
          </ac:spMkLst>
        </pc:spChg>
      </pc:sldChg>
      <pc:sldChg chg="modSp mod modAnim">
        <pc:chgData name="Ioannis Kontos" userId="bf2ee8d4584011af" providerId="LiveId" clId="{FBAD1517-17D5-4C59-B561-BC27D6A4531C}" dt="2021-12-08T19:38:45.993" v="434"/>
        <pc:sldMkLst>
          <pc:docMk/>
          <pc:sldMk cId="298786200" sldId="279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98786200" sldId="279"/>
            <ac:spMk id="3" creationId="{DD6C0397-5319-481E-8985-D208B5F3A2D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98786200" sldId="279"/>
            <ac:spMk id="5" creationId="{00000000-0000-0000-0000-000000000000}"/>
          </ac:spMkLst>
        </pc:spChg>
      </pc:sldChg>
      <pc:sldChg chg="modSp mod modAnim">
        <pc:chgData name="Ioannis Kontos" userId="bf2ee8d4584011af" providerId="LiveId" clId="{FBAD1517-17D5-4C59-B561-BC27D6A4531C}" dt="2021-12-13T11:37:25.112" v="457"/>
        <pc:sldMkLst>
          <pc:docMk/>
          <pc:sldMk cId="4107903065" sldId="281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4107903065" sldId="281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4107903065" sldId="281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7:14.419" v="455"/>
        <pc:sldMkLst>
          <pc:docMk/>
          <pc:sldMk cId="2506437458" sldId="283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506437458" sldId="283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506437458" sldId="283"/>
            <ac:spMk id="4" creationId="{5E402680-3372-4851-B056-84861B77C122}"/>
          </ac:spMkLst>
        </pc:spChg>
      </pc:sldChg>
      <pc:sldChg chg="modSp modAnim">
        <pc:chgData name="Ioannis Kontos" userId="bf2ee8d4584011af" providerId="LiveId" clId="{FBAD1517-17D5-4C59-B561-BC27D6A4531C}" dt="2021-12-13T11:37:20.975" v="456"/>
        <pc:sldMkLst>
          <pc:docMk/>
          <pc:sldMk cId="2760936508" sldId="284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760936508" sldId="284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08T19:39:48.501" v="443"/>
        <pc:sldMkLst>
          <pc:docMk/>
          <pc:sldMk cId="1521731844" sldId="285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1521731844" sldId="285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1521731844" sldId="285"/>
            <ac:spMk id="4" creationId="{5E402680-3372-4851-B056-84861B77C122}"/>
          </ac:spMkLst>
        </pc:spChg>
      </pc:sldChg>
      <pc:sldChg chg="modSp modAnim">
        <pc:chgData name="Ioannis Kontos" userId="bf2ee8d4584011af" providerId="LiveId" clId="{FBAD1517-17D5-4C59-B561-BC27D6A4531C}" dt="2021-12-13T11:37:00.194" v="451"/>
        <pc:sldMkLst>
          <pc:docMk/>
          <pc:sldMk cId="3783099962" sldId="286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3783099962" sldId="286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8:10.891" v="470"/>
        <pc:sldMkLst>
          <pc:docMk/>
          <pc:sldMk cId="1048901234" sldId="290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1048901234" sldId="290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1048901234" sldId="290"/>
            <ac:spMk id="4" creationId="{5E402680-3372-4851-B056-84861B77C122}"/>
          </ac:spMkLst>
        </pc:spChg>
      </pc:sldChg>
      <pc:sldChg chg="modSp mod">
        <pc:chgData name="Ioannis Kontos" userId="bf2ee8d4584011af" providerId="LiveId" clId="{FBAD1517-17D5-4C59-B561-BC27D6A4531C}" dt="2021-12-08T19:30:54.562" v="420"/>
        <pc:sldMkLst>
          <pc:docMk/>
          <pc:sldMk cId="2210980274" sldId="292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210980274" sldId="292"/>
            <ac:spMk id="2" creationId="{DC8939A0-D853-4D7C-8C5A-3C6187C5DE3D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210980274" sldId="292"/>
            <ac:spMk id="6" creationId="{00000000-0000-0000-0000-000000000000}"/>
          </ac:spMkLst>
        </pc:spChg>
      </pc:sldChg>
      <pc:sldChg chg="modSp mod modAnim">
        <pc:chgData name="Ioannis Kontos" userId="bf2ee8d4584011af" providerId="LiveId" clId="{FBAD1517-17D5-4C59-B561-BC27D6A4531C}" dt="2021-12-13T11:37:59.697" v="467"/>
        <pc:sldMkLst>
          <pc:docMk/>
          <pc:sldMk cId="2932041601" sldId="297"/>
        </pc:sldMkLst>
        <pc:spChg chg="mod">
          <ac:chgData name="Ioannis Kontos" userId="bf2ee8d4584011af" providerId="LiveId" clId="{FBAD1517-17D5-4C59-B561-BC27D6A4531C}" dt="2021-12-05T07:13:56.681" v="79" actId="27636"/>
          <ac:spMkLst>
            <pc:docMk/>
            <pc:sldMk cId="2932041601" sldId="297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932041601" sldId="297"/>
            <ac:spMk id="4" creationId="{5E402680-3372-4851-B056-84861B77C122}"/>
          </ac:spMkLst>
        </pc:spChg>
      </pc:sldChg>
      <pc:sldChg chg="modSp mod">
        <pc:chgData name="Ioannis Kontos" userId="bf2ee8d4584011af" providerId="LiveId" clId="{FBAD1517-17D5-4C59-B561-BC27D6A4531C}" dt="2021-12-08T19:30:54.562" v="420"/>
        <pc:sldMkLst>
          <pc:docMk/>
          <pc:sldMk cId="1225371207" sldId="298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1225371207" sldId="298"/>
            <ac:spMk id="2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1225371207" sldId="298"/>
            <ac:spMk id="3" creationId="{C48B99D5-650D-4002-AFF3-CAD8C74E4BEE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1225371207" sldId="298"/>
            <ac:spMk id="6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1225371207" sldId="298"/>
            <ac:spMk id="7" creationId="{BAEB92A1-8F31-468B-8141-2C717A62F3F3}"/>
          </ac:spMkLst>
        </pc:spChg>
      </pc:sldChg>
      <pc:sldChg chg="addSp delSp modSp mod">
        <pc:chgData name="Ioannis Kontos" userId="bf2ee8d4584011af" providerId="LiveId" clId="{FBAD1517-17D5-4C59-B561-BC27D6A4531C}" dt="2021-12-08T19:30:54.562" v="420"/>
        <pc:sldMkLst>
          <pc:docMk/>
          <pc:sldMk cId="765698546" sldId="299"/>
        </pc:sldMkLst>
        <pc:spChg chg="add mod">
          <ac:chgData name="Ioannis Kontos" userId="bf2ee8d4584011af" providerId="LiveId" clId="{FBAD1517-17D5-4C59-B561-BC27D6A4531C}" dt="2021-12-08T19:30:54.562" v="420"/>
          <ac:spMkLst>
            <pc:docMk/>
            <pc:sldMk cId="765698546" sldId="299"/>
            <ac:spMk id="4" creationId="{033BF356-1A28-4458-9223-F72952F1FFDA}"/>
          </ac:spMkLst>
        </pc:spChg>
        <pc:spChg chg="del mod">
          <ac:chgData name="Ioannis Kontos" userId="bf2ee8d4584011af" providerId="LiveId" clId="{FBAD1517-17D5-4C59-B561-BC27D6A4531C}" dt="2021-12-05T06:59:45.936" v="44" actId="478"/>
          <ac:spMkLst>
            <pc:docMk/>
            <pc:sldMk cId="765698546" sldId="299"/>
            <ac:spMk id="4" creationId="{921B81A6-B320-4E08-BB5F-D28EACAC84B8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765698546" sldId="299"/>
            <ac:spMk id="7" creationId="{808E81A2-3391-4089-9DD6-423A89BB6DCF}"/>
          </ac:spMkLst>
        </pc:spChg>
        <pc:spChg chg="del">
          <ac:chgData name="Ioannis Kontos" userId="bf2ee8d4584011af" providerId="LiveId" clId="{FBAD1517-17D5-4C59-B561-BC27D6A4531C}" dt="2021-12-05T06:52:42.101" v="13"/>
          <ac:spMkLst>
            <pc:docMk/>
            <pc:sldMk cId="765698546" sldId="299"/>
            <ac:spMk id="8" creationId="{B7098017-8266-4569-B1C0-E66E8CA7FC6D}"/>
          </ac:spMkLst>
        </pc:spChg>
        <pc:spChg chg="mod">
          <ac:chgData name="Ioannis Kontos" userId="bf2ee8d4584011af" providerId="LiveId" clId="{FBAD1517-17D5-4C59-B561-BC27D6A4531C}" dt="2021-12-05T07:01:05.255" v="61" actId="207"/>
          <ac:spMkLst>
            <pc:docMk/>
            <pc:sldMk cId="765698546" sldId="299"/>
            <ac:spMk id="13" creationId="{B5CB4E11-06E6-43A1-931A-398B7A1B57CD}"/>
          </ac:spMkLst>
        </pc:spChg>
        <pc:picChg chg="add del mod">
          <ac:chgData name="Ioannis Kontos" userId="bf2ee8d4584011af" providerId="LiveId" clId="{FBAD1517-17D5-4C59-B561-BC27D6A4531C}" dt="2021-12-05T07:41:07.124" v="396" actId="478"/>
          <ac:picMkLst>
            <pc:docMk/>
            <pc:sldMk cId="765698546" sldId="299"/>
            <ac:picMk id="5" creationId="{EBFF62C1-5035-41C7-B477-7C6F15F1FA01}"/>
          </ac:picMkLst>
        </pc:picChg>
        <pc:picChg chg="add mod">
          <ac:chgData name="Ioannis Kontos" userId="bf2ee8d4584011af" providerId="LiveId" clId="{FBAD1517-17D5-4C59-B561-BC27D6A4531C}" dt="2021-12-05T07:41:21.150" v="399" actId="1076"/>
          <ac:picMkLst>
            <pc:docMk/>
            <pc:sldMk cId="765698546" sldId="299"/>
            <ac:picMk id="8" creationId="{31C4C1B3-6DEB-41FE-8283-EF44645B4B92}"/>
          </ac:picMkLst>
        </pc:picChg>
        <pc:picChg chg="add del mod">
          <ac:chgData name="Ioannis Kontos" userId="bf2ee8d4584011af" providerId="LiveId" clId="{FBAD1517-17D5-4C59-B561-BC27D6A4531C}" dt="2021-12-05T07:41:05.219" v="394" actId="478"/>
          <ac:picMkLst>
            <pc:docMk/>
            <pc:sldMk cId="765698546" sldId="299"/>
            <ac:picMk id="9" creationId="{82710AB8-2229-4D0B-BF19-D669211E8C10}"/>
          </ac:picMkLst>
        </pc:picChg>
        <pc:picChg chg="add del mod">
          <ac:chgData name="Ioannis Kontos" userId="bf2ee8d4584011af" providerId="LiveId" clId="{FBAD1517-17D5-4C59-B561-BC27D6A4531C}" dt="2021-12-05T07:41:06.246" v="395" actId="478"/>
          <ac:picMkLst>
            <pc:docMk/>
            <pc:sldMk cId="765698546" sldId="299"/>
            <ac:picMk id="11" creationId="{166EB780-EA60-4EB9-9B4C-026D7C5F23A8}"/>
          </ac:picMkLst>
        </pc:picChg>
      </pc:sldChg>
      <pc:sldChg chg="modSp mod modAnim">
        <pc:chgData name="Ioannis Kontos" userId="bf2ee8d4584011af" providerId="LiveId" clId="{FBAD1517-17D5-4C59-B561-BC27D6A4531C}" dt="2021-12-13T11:37:32.737" v="458"/>
        <pc:sldMkLst>
          <pc:docMk/>
          <pc:sldMk cId="3201047508" sldId="303"/>
        </pc:sldMkLst>
        <pc:spChg chg="mod">
          <ac:chgData name="Ioannis Kontos" userId="bf2ee8d4584011af" providerId="LiveId" clId="{FBAD1517-17D5-4C59-B561-BC27D6A4531C}" dt="2021-12-05T07:12:06.802" v="64" actId="2711"/>
          <ac:spMkLst>
            <pc:docMk/>
            <pc:sldMk cId="3201047508" sldId="303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3201047508" sldId="303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7:36.495" v="459"/>
        <pc:sldMkLst>
          <pc:docMk/>
          <pc:sldMk cId="3341082560" sldId="304"/>
        </pc:sldMkLst>
        <pc:spChg chg="mod">
          <ac:chgData name="Ioannis Kontos" userId="bf2ee8d4584011af" providerId="LiveId" clId="{FBAD1517-17D5-4C59-B561-BC27D6A4531C}" dt="2021-12-05T07:12:28.718" v="65" actId="2711"/>
          <ac:spMkLst>
            <pc:docMk/>
            <pc:sldMk cId="3341082560" sldId="304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3341082560" sldId="304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7:43.495" v="461"/>
        <pc:sldMkLst>
          <pc:docMk/>
          <pc:sldMk cId="3401282599" sldId="305"/>
        </pc:sldMkLst>
        <pc:spChg chg="mod">
          <ac:chgData name="Ioannis Kontos" userId="bf2ee8d4584011af" providerId="LiveId" clId="{FBAD1517-17D5-4C59-B561-BC27D6A4531C}" dt="2021-12-05T07:12:51.443" v="68" actId="2711"/>
          <ac:spMkLst>
            <pc:docMk/>
            <pc:sldMk cId="3401282599" sldId="305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3401282599" sldId="305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7:39.838" v="460"/>
        <pc:sldMkLst>
          <pc:docMk/>
          <pc:sldMk cId="1347593347" sldId="306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1347593347" sldId="306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1347593347" sldId="306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7:46.259" v="462"/>
        <pc:sldMkLst>
          <pc:docMk/>
          <pc:sldMk cId="815427084" sldId="307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815427084" sldId="307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815427084" sldId="307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7:48.784" v="463"/>
        <pc:sldMkLst>
          <pc:docMk/>
          <pc:sldMk cId="2592302601" sldId="308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592302601" sldId="308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592302601" sldId="308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7:51.448" v="464"/>
        <pc:sldMkLst>
          <pc:docMk/>
          <pc:sldMk cId="2346100115" sldId="309"/>
        </pc:sldMkLst>
        <pc:spChg chg="mod">
          <ac:chgData name="Ioannis Kontos" userId="bf2ee8d4584011af" providerId="LiveId" clId="{FBAD1517-17D5-4C59-B561-BC27D6A4531C}" dt="2021-12-05T07:13:17.998" v="74" actId="27636"/>
          <ac:spMkLst>
            <pc:docMk/>
            <pc:sldMk cId="2346100115" sldId="309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346100115" sldId="309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7:53.885" v="465"/>
        <pc:sldMkLst>
          <pc:docMk/>
          <pc:sldMk cId="35718326" sldId="310"/>
        </pc:sldMkLst>
        <pc:spChg chg="mod">
          <ac:chgData name="Ioannis Kontos" userId="bf2ee8d4584011af" providerId="LiveId" clId="{FBAD1517-17D5-4C59-B561-BC27D6A4531C}" dt="2021-12-05T07:13:29.161" v="75" actId="2711"/>
          <ac:spMkLst>
            <pc:docMk/>
            <pc:sldMk cId="35718326" sldId="310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35718326" sldId="310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7:56.658" v="466"/>
        <pc:sldMkLst>
          <pc:docMk/>
          <pc:sldMk cId="80894561" sldId="311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80894561" sldId="311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80894561" sldId="311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8:04.760" v="468"/>
        <pc:sldMkLst>
          <pc:docMk/>
          <pc:sldMk cId="3832001617" sldId="312"/>
        </pc:sldMkLst>
        <pc:spChg chg="mod">
          <ac:chgData name="Ioannis Kontos" userId="bf2ee8d4584011af" providerId="LiveId" clId="{FBAD1517-17D5-4C59-B561-BC27D6A4531C}" dt="2021-12-05T07:26:07.487" v="390" actId="207"/>
          <ac:spMkLst>
            <pc:docMk/>
            <pc:sldMk cId="3832001617" sldId="312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3832001617" sldId="312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13T11:38:07.969" v="469"/>
        <pc:sldMkLst>
          <pc:docMk/>
          <pc:sldMk cId="2541898599" sldId="313"/>
        </pc:sldMkLst>
        <pc:spChg chg="mod">
          <ac:chgData name="Ioannis Kontos" userId="bf2ee8d4584011af" providerId="LiveId" clId="{FBAD1517-17D5-4C59-B561-BC27D6A4531C}" dt="2021-12-05T07:26:22.652" v="392" actId="27636"/>
          <ac:spMkLst>
            <pc:docMk/>
            <pc:sldMk cId="2541898599" sldId="313"/>
            <ac:spMk id="3" creationId="{00000000-0000-0000-0000-00000000000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2541898599" sldId="313"/>
            <ac:spMk id="4" creationId="{5E402680-3372-4851-B056-84861B77C122}"/>
          </ac:spMkLst>
        </pc:spChg>
      </pc:sldChg>
      <pc:sldChg chg="modSp mod modAnim">
        <pc:chgData name="Ioannis Kontos" userId="bf2ee8d4584011af" providerId="LiveId" clId="{FBAD1517-17D5-4C59-B561-BC27D6A4531C}" dt="2021-12-08T19:37:46.877" v="424"/>
        <pc:sldMkLst>
          <pc:docMk/>
          <pc:sldMk cId="468778393" sldId="314"/>
        </pc:sldMkLst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468778393" sldId="314"/>
            <ac:spMk id="3" creationId="{DD6C0397-5319-481E-8985-D208B5F3A2D0}"/>
          </ac:spMkLst>
        </pc:spChg>
        <pc:spChg chg="mod">
          <ac:chgData name="Ioannis Kontos" userId="bf2ee8d4584011af" providerId="LiveId" clId="{FBAD1517-17D5-4C59-B561-BC27D6A4531C}" dt="2021-12-08T19:30:54.562" v="420"/>
          <ac:spMkLst>
            <pc:docMk/>
            <pc:sldMk cId="468778393" sldId="314"/>
            <ac:spMk id="5" creationId="{00000000-0000-0000-0000-000000000000}"/>
          </ac:spMkLst>
        </pc:spChg>
      </pc:sldChg>
      <pc:sldMasterChg chg="addSp">
        <pc:chgData name="Ioannis Kontos" userId="bf2ee8d4584011af" providerId="LiveId" clId="{FBAD1517-17D5-4C59-B561-BC27D6A4531C}" dt="2021-12-08T19:30:45.582" v="400"/>
        <pc:sldMasterMkLst>
          <pc:docMk/>
          <pc:sldMasterMk cId="3464727596" sldId="2147483671"/>
        </pc:sldMasterMkLst>
        <pc:spChg chg="add">
          <ac:chgData name="Ioannis Kontos" userId="bf2ee8d4584011af" providerId="LiveId" clId="{FBAD1517-17D5-4C59-B561-BC27D6A4531C}" dt="2021-12-08T19:30:45.582" v="400"/>
          <ac:spMkLst>
            <pc:docMk/>
            <pc:sldMasterMk cId="3464727596" sldId="2147483671"/>
            <ac:spMk id="9" creationId="{61AF13B4-C227-4F22-A4FF-ABA82CE8FE64}"/>
          </ac:spMkLst>
        </pc:spChg>
        <pc:spChg chg="add">
          <ac:chgData name="Ioannis Kontos" userId="bf2ee8d4584011af" providerId="LiveId" clId="{FBAD1517-17D5-4C59-B561-BC27D6A4531C}" dt="2021-12-08T19:30:45.582" v="400"/>
          <ac:spMkLst>
            <pc:docMk/>
            <pc:sldMasterMk cId="3464727596" sldId="2147483671"/>
            <ac:spMk id="12" creationId="{AAE418AF-9F7B-4C98-A914-DFC39BF175D7}"/>
          </ac:spMkLst>
        </pc:spChg>
        <pc:picChg chg="add">
          <ac:chgData name="Ioannis Kontos" userId="bf2ee8d4584011af" providerId="LiveId" clId="{FBAD1517-17D5-4C59-B561-BC27D6A4531C}" dt="2021-12-08T19:30:45.582" v="400"/>
          <ac:picMkLst>
            <pc:docMk/>
            <pc:sldMasterMk cId="3464727596" sldId="2147483671"/>
            <ac:picMk id="7" creationId="{941C2AFF-9BD6-4686-98FE-A2D351B7089F}"/>
          </ac:picMkLst>
        </pc:picChg>
        <pc:picChg chg="add">
          <ac:chgData name="Ioannis Kontos" userId="bf2ee8d4584011af" providerId="LiveId" clId="{FBAD1517-17D5-4C59-B561-BC27D6A4531C}" dt="2021-12-08T19:30:45.582" v="400"/>
          <ac:picMkLst>
            <pc:docMk/>
            <pc:sldMasterMk cId="3464727596" sldId="2147483671"/>
            <ac:picMk id="8" creationId="{24E1BE06-597D-4984-9B68-48AE02B50A16}"/>
          </ac:picMkLst>
        </pc:picChg>
        <pc:picChg chg="add">
          <ac:chgData name="Ioannis Kontos" userId="bf2ee8d4584011af" providerId="LiveId" clId="{FBAD1517-17D5-4C59-B561-BC27D6A4531C}" dt="2021-12-08T19:30:45.582" v="400"/>
          <ac:picMkLst>
            <pc:docMk/>
            <pc:sldMasterMk cId="3464727596" sldId="2147483671"/>
            <ac:picMk id="10" creationId="{D8DC8A33-0AB7-49D4-A220-77260D9252E9}"/>
          </ac:picMkLst>
        </pc:picChg>
        <pc:picChg chg="add">
          <ac:chgData name="Ioannis Kontos" userId="bf2ee8d4584011af" providerId="LiveId" clId="{FBAD1517-17D5-4C59-B561-BC27D6A4531C}" dt="2021-12-08T19:30:45.582" v="400"/>
          <ac:picMkLst>
            <pc:docMk/>
            <pc:sldMasterMk cId="3464727596" sldId="2147483671"/>
            <ac:picMk id="11" creationId="{4E80BB3E-DB8A-4B92-955E-1971FEE1E700}"/>
          </ac:picMkLst>
        </pc:picChg>
      </pc:sldMasterChg>
    </pc:docChg>
  </pc:docChgLst>
  <pc:docChgLst>
    <pc:chgData name="Ioannis Kontos" userId="bf2ee8d4584011af" providerId="LiveId" clId="{CF4B8B92-4006-404B-BFBB-F99D32957598}"/>
    <pc:docChg chg="undo custSel addSld delSld modSld sldOrd modMainMaster">
      <pc:chgData name="Ioannis Kontos" userId="bf2ee8d4584011af" providerId="LiveId" clId="{CF4B8B92-4006-404B-BFBB-F99D32957598}" dt="2022-04-16T20:45:59.848" v="4599" actId="20577"/>
      <pc:docMkLst>
        <pc:docMk/>
      </pc:docMkLst>
      <pc:sldChg chg="modSp mod">
        <pc:chgData name="Ioannis Kontos" userId="bf2ee8d4584011af" providerId="LiveId" clId="{CF4B8B92-4006-404B-BFBB-F99D32957598}" dt="2022-04-16T18:08:40.745" v="2065" actId="20577"/>
        <pc:sldMkLst>
          <pc:docMk/>
          <pc:sldMk cId="0" sldId="257"/>
        </pc:sldMkLst>
        <pc:spChg chg="mod">
          <ac:chgData name="Ioannis Kontos" userId="bf2ee8d4584011af" providerId="LiveId" clId="{CF4B8B92-4006-404B-BFBB-F99D32957598}" dt="2022-04-10T05:09:11.496" v="52" actId="1076"/>
          <ac:spMkLst>
            <pc:docMk/>
            <pc:sldMk cId="0" sldId="257"/>
            <ac:spMk id="2" creationId="{DC8939A0-D853-4D7C-8C5A-3C6187C5DE3D}"/>
          </ac:spMkLst>
        </pc:spChg>
        <pc:spChg chg="mod">
          <ac:chgData name="Ioannis Kontos" userId="bf2ee8d4584011af" providerId="LiveId" clId="{CF4B8B92-4006-404B-BFBB-F99D32957598}" dt="2022-04-10T05:16:57.450" v="232" actId="21"/>
          <ac:spMkLst>
            <pc:docMk/>
            <pc:sldMk cId="0" sldId="257"/>
            <ac:spMk id="3" creationId="{00000000-0000-0000-0000-000000000000}"/>
          </ac:spMkLst>
        </pc:spChg>
        <pc:spChg chg="mod">
          <ac:chgData name="Ioannis Kontos" userId="bf2ee8d4584011af" providerId="LiveId" clId="{CF4B8B92-4006-404B-BFBB-F99D32957598}" dt="2022-04-16T18:08:40.745" v="2065" actId="20577"/>
          <ac:spMkLst>
            <pc:docMk/>
            <pc:sldMk cId="0" sldId="257"/>
            <ac:spMk id="6" creationId="{00000000-0000-0000-0000-000000000000}"/>
          </ac:spMkLst>
        </pc:spChg>
        <pc:picChg chg="mod">
          <ac:chgData name="Ioannis Kontos" userId="bf2ee8d4584011af" providerId="LiveId" clId="{CF4B8B92-4006-404B-BFBB-F99D32957598}" dt="2022-04-16T18:08:17.828" v="2059" actId="1076"/>
          <ac:picMkLst>
            <pc:docMk/>
            <pc:sldMk cId="0" sldId="257"/>
            <ac:picMk id="8" creationId="{803746E4-F780-4A9D-8862-970A17A1DFDE}"/>
          </ac:picMkLst>
        </pc:picChg>
      </pc:sldChg>
      <pc:sldChg chg="addSp modSp mod modAnim">
        <pc:chgData name="Ioannis Kontos" userId="bf2ee8d4584011af" providerId="LiveId" clId="{CF4B8B92-4006-404B-BFBB-F99D32957598}" dt="2022-04-16T19:07:01.735" v="3125" actId="6549"/>
        <pc:sldMkLst>
          <pc:docMk/>
          <pc:sldMk cId="0" sldId="261"/>
        </pc:sldMkLst>
        <pc:spChg chg="mod">
          <ac:chgData name="Ioannis Kontos" userId="bf2ee8d4584011af" providerId="LiveId" clId="{CF4B8B92-4006-404B-BFBB-F99D32957598}" dt="2022-04-16T19:07:01.735" v="3125" actId="6549"/>
          <ac:spMkLst>
            <pc:docMk/>
            <pc:sldMk cId="0" sldId="261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0" sldId="261"/>
            <ac:spMk id="3" creationId="{DD6C0397-5319-481E-8985-D208B5F3A2D0}"/>
          </ac:spMkLst>
        </pc:spChg>
        <pc:spChg chg="mod">
          <ac:chgData name="Ioannis Kontos" userId="bf2ee8d4584011af" providerId="LiveId" clId="{CF4B8B92-4006-404B-BFBB-F99D32957598}" dt="2022-04-16T19:05:37.914" v="3027" actId="20577"/>
          <ac:spMkLst>
            <pc:docMk/>
            <pc:sldMk cId="0" sldId="261"/>
            <ac:spMk id="5" creationId="{00000000-0000-0000-0000-000000000000}"/>
          </ac:spMkLst>
        </pc:spChg>
        <pc:spChg chg="add mod">
          <ac:chgData name="Ioannis Kontos" userId="bf2ee8d4584011af" providerId="LiveId" clId="{CF4B8B92-4006-404B-BFBB-F99D32957598}" dt="2022-04-16T19:03:37.356" v="2998" actId="120"/>
          <ac:spMkLst>
            <pc:docMk/>
            <pc:sldMk cId="0" sldId="261"/>
            <ac:spMk id="6" creationId="{ED06CFA9-9B07-4819-9002-1C458092547F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93470378" sldId="271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93470378" sldId="271"/>
            <ac:spMk id="3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93470378" sldId="271"/>
            <ac:spMk id="4" creationId="{5E402680-3372-4851-B056-84861B77C122}"/>
          </ac:spMkLst>
        </pc:sp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3733833202" sldId="275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3733833202" sldId="275"/>
            <ac:spMk id="7" creationId="{808E81A2-3391-4089-9DD6-423A89BB6DCF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2131531750" sldId="276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131531750" sldId="276"/>
            <ac:spMk id="3" creationId="{475171AB-C276-4173-BB0B-8343D7ED4F8F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131531750" sldId="276"/>
            <ac:spMk id="5" creationId="{C9BF19C5-C5F8-447D-96D9-E9AECFF77AEB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131531750" sldId="276"/>
            <ac:spMk id="7" creationId="{808E81A2-3391-4089-9DD6-423A89BB6DCF}"/>
          </ac:spMkLst>
        </pc:sp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2094573442" sldId="277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094573442" sldId="277"/>
            <ac:spMk id="7" creationId="{808E81A2-3391-4089-9DD6-423A89BB6DCF}"/>
          </ac:spMkLst>
        </pc:spChg>
        <pc:picChg chg="mod">
          <ac:chgData name="Ioannis Kontos" userId="bf2ee8d4584011af" providerId="LiveId" clId="{CF4B8B92-4006-404B-BFBB-F99D32957598}" dt="2022-04-10T07:26:32.040" v="2028"/>
          <ac:picMkLst>
            <pc:docMk/>
            <pc:sldMk cId="2094573442" sldId="277"/>
            <ac:picMk id="12" creationId="{55ED848F-963C-4054-9EBA-AC2803A8AD43}"/>
          </ac:picMkLst>
        </pc:picChg>
      </pc:sldChg>
      <pc:sldChg chg="modSp mod">
        <pc:chgData name="Ioannis Kontos" userId="bf2ee8d4584011af" providerId="LiveId" clId="{CF4B8B92-4006-404B-BFBB-F99D32957598}" dt="2022-04-16T20:41:04.489" v="4596" actId="115"/>
        <pc:sldMkLst>
          <pc:docMk/>
          <pc:sldMk cId="635463990" sldId="278"/>
        </pc:sldMkLst>
        <pc:spChg chg="mod">
          <ac:chgData name="Ioannis Kontos" userId="bf2ee8d4584011af" providerId="LiveId" clId="{CF4B8B92-4006-404B-BFBB-F99D32957598}" dt="2022-04-10T05:17:25.376" v="241" actId="404"/>
          <ac:spMkLst>
            <pc:docMk/>
            <pc:sldMk cId="635463990" sldId="278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635463990" sldId="278"/>
            <ac:spMk id="3" creationId="{DD6C0397-5319-481E-8985-D208B5F3A2D0}"/>
          </ac:spMkLst>
        </pc:spChg>
        <pc:spChg chg="mod">
          <ac:chgData name="Ioannis Kontos" userId="bf2ee8d4584011af" providerId="LiveId" clId="{CF4B8B92-4006-404B-BFBB-F99D32957598}" dt="2022-04-16T20:41:04.489" v="4596" actId="115"/>
          <ac:spMkLst>
            <pc:docMk/>
            <pc:sldMk cId="635463990" sldId="278"/>
            <ac:spMk id="5" creationId="{00000000-0000-0000-0000-000000000000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298786200" sldId="279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98786200" sldId="279"/>
            <ac:spMk id="3" creationId="{DD6C0397-5319-481E-8985-D208B5F3A2D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98786200" sldId="279"/>
            <ac:spMk id="5" creationId="{00000000-0000-0000-0000-000000000000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4107903065" sldId="281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4107903065" sldId="281"/>
            <ac:spMk id="3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4107903065" sldId="281"/>
            <ac:spMk id="4" creationId="{5E402680-3372-4851-B056-84861B77C122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2506437458" sldId="283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506437458" sldId="283"/>
            <ac:spMk id="3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506437458" sldId="283"/>
            <ac:spMk id="4" creationId="{5E402680-3372-4851-B056-84861B77C122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2760936508" sldId="284"/>
        </pc:sldMkLst>
        <pc:spChg chg="mod">
          <ac:chgData name="Ioannis Kontos" userId="bf2ee8d4584011af" providerId="LiveId" clId="{CF4B8B92-4006-404B-BFBB-F99D32957598}" dt="2022-04-10T05:09:03.744" v="47" actId="27636"/>
          <ac:spMkLst>
            <pc:docMk/>
            <pc:sldMk cId="2760936508" sldId="284"/>
            <ac:spMk id="3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760936508" sldId="284"/>
            <ac:spMk id="4" creationId="{5E402680-3372-4851-B056-84861B77C122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1521731844" sldId="285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521731844" sldId="285"/>
            <ac:spMk id="3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521731844" sldId="285"/>
            <ac:spMk id="4" creationId="{5E402680-3372-4851-B056-84861B77C122}"/>
          </ac:spMkLst>
        </pc:sp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3783099962" sldId="286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3783099962" sldId="286"/>
            <ac:spMk id="4" creationId="{5E402680-3372-4851-B056-84861B77C122}"/>
          </ac:spMkLst>
        </pc:spChg>
      </pc:sldChg>
      <pc:sldChg chg="delSp modSp mod modAnim">
        <pc:chgData name="Ioannis Kontos" userId="bf2ee8d4584011af" providerId="LiveId" clId="{CF4B8B92-4006-404B-BFBB-F99D32957598}" dt="2022-04-16T20:38:41.884" v="4564" actId="14100"/>
        <pc:sldMkLst>
          <pc:docMk/>
          <pc:sldMk cId="1048901234" sldId="290"/>
        </pc:sldMkLst>
        <pc:spChg chg="mod">
          <ac:chgData name="Ioannis Kontos" userId="bf2ee8d4584011af" providerId="LiveId" clId="{CF4B8B92-4006-404B-BFBB-F99D32957598}" dt="2022-04-16T20:38:41.884" v="4564" actId="14100"/>
          <ac:spMkLst>
            <pc:docMk/>
            <pc:sldMk cId="1048901234" sldId="290"/>
            <ac:spMk id="3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048901234" sldId="290"/>
            <ac:spMk id="4" creationId="{5E402680-3372-4851-B056-84861B77C122}"/>
          </ac:spMkLst>
        </pc:spChg>
        <pc:spChg chg="del">
          <ac:chgData name="Ioannis Kontos" userId="bf2ee8d4584011af" providerId="LiveId" clId="{CF4B8B92-4006-404B-BFBB-F99D32957598}" dt="2022-04-16T20:30:32.667" v="4135" actId="478"/>
          <ac:spMkLst>
            <pc:docMk/>
            <pc:sldMk cId="1048901234" sldId="290"/>
            <ac:spMk id="7" creationId="{639B161D-6288-4525-ABC8-5ED29F08A256}"/>
          </ac:spMkLst>
        </pc:spChg>
      </pc:sldChg>
      <pc:sldChg chg="addSp delSp modSp mod">
        <pc:chgData name="Ioannis Kontos" userId="bf2ee8d4584011af" providerId="LiveId" clId="{CF4B8B92-4006-404B-BFBB-F99D32957598}" dt="2022-04-16T20:40:06.997" v="4577" actId="6549"/>
        <pc:sldMkLst>
          <pc:docMk/>
          <pc:sldMk cId="2210980274" sldId="292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210980274" sldId="292"/>
            <ac:spMk id="2" creationId="{DC8939A0-D853-4D7C-8C5A-3C6187C5DE3D}"/>
          </ac:spMkLst>
        </pc:spChg>
        <pc:spChg chg="mod">
          <ac:chgData name="Ioannis Kontos" userId="bf2ee8d4584011af" providerId="LiveId" clId="{CF4B8B92-4006-404B-BFBB-F99D32957598}" dt="2022-04-16T20:40:06.997" v="4577" actId="6549"/>
          <ac:spMkLst>
            <pc:docMk/>
            <pc:sldMk cId="2210980274" sldId="292"/>
            <ac:spMk id="3" creationId="{00000000-0000-0000-0000-000000000000}"/>
          </ac:spMkLst>
        </pc:spChg>
        <pc:spChg chg="add del mod">
          <ac:chgData name="Ioannis Kontos" userId="bf2ee8d4584011af" providerId="LiveId" clId="{CF4B8B92-4006-404B-BFBB-F99D32957598}" dt="2022-04-16T20:39:47.333" v="4568" actId="478"/>
          <ac:spMkLst>
            <pc:docMk/>
            <pc:sldMk cId="2210980274" sldId="292"/>
            <ac:spMk id="5" creationId="{0415FA5B-38CB-41B1-A4D8-F198D7D0004E}"/>
          </ac:spMkLst>
        </pc:spChg>
        <pc:spChg chg="del mod">
          <ac:chgData name="Ioannis Kontos" userId="bf2ee8d4584011af" providerId="LiveId" clId="{CF4B8B92-4006-404B-BFBB-F99D32957598}" dt="2022-04-16T20:39:43.848" v="4567" actId="478"/>
          <ac:spMkLst>
            <pc:docMk/>
            <pc:sldMk cId="2210980274" sldId="292"/>
            <ac:spMk id="6" creationId="{00000000-0000-0000-0000-000000000000}"/>
          </ac:spMkLst>
        </pc:spChg>
        <pc:spChg chg="add mod">
          <ac:chgData name="Ioannis Kontos" userId="bf2ee8d4584011af" providerId="LiveId" clId="{CF4B8B92-4006-404B-BFBB-F99D32957598}" dt="2022-04-16T20:39:31.646" v="4565"/>
          <ac:spMkLst>
            <pc:docMk/>
            <pc:sldMk cId="2210980274" sldId="292"/>
            <ac:spMk id="7" creationId="{C0CD1936-1D37-475F-BCCD-423B07722B9B}"/>
          </ac:spMkLst>
        </pc:spChg>
        <pc:picChg chg="mod">
          <ac:chgData name="Ioannis Kontos" userId="bf2ee8d4584011af" providerId="LiveId" clId="{CF4B8B92-4006-404B-BFBB-F99D32957598}" dt="2022-04-16T20:39:55.342" v="4570" actId="1076"/>
          <ac:picMkLst>
            <pc:docMk/>
            <pc:sldMk cId="2210980274" sldId="292"/>
            <ac:picMk id="8" creationId="{803746E4-F780-4A9D-8862-970A17A1DFDE}"/>
          </ac:picMkLst>
        </pc:pic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2932041601" sldId="297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932041601" sldId="297"/>
            <ac:spMk id="4" creationId="{5E402680-3372-4851-B056-84861B77C122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1225371207" sldId="298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225371207" sldId="298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225371207" sldId="298"/>
            <ac:spMk id="3" creationId="{C48B99D5-650D-4002-AFF3-CAD8C74E4BEE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225371207" sldId="298"/>
            <ac:spMk id="6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225371207" sldId="298"/>
            <ac:spMk id="7" creationId="{BAEB92A1-8F31-468B-8141-2C717A62F3F3}"/>
          </ac:spMkLst>
        </pc:sp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765698546" sldId="299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765698546" sldId="299"/>
            <ac:spMk id="4" creationId="{033BF356-1A28-4458-9223-F72952F1FFDA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765698546" sldId="299"/>
            <ac:spMk id="7" creationId="{808E81A2-3391-4089-9DD6-423A89BB6DCF}"/>
          </ac:spMkLst>
        </pc:sp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3201047508" sldId="303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3201047508" sldId="303"/>
            <ac:spMk id="4" creationId="{5E402680-3372-4851-B056-84861B77C122}"/>
          </ac:spMkLst>
        </pc:sp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3341082560" sldId="304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3341082560" sldId="304"/>
            <ac:spMk id="4" creationId="{5E402680-3372-4851-B056-84861B77C122}"/>
          </ac:spMkLst>
        </pc:sp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3401282599" sldId="305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3401282599" sldId="305"/>
            <ac:spMk id="4" creationId="{5E402680-3372-4851-B056-84861B77C122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1347593347" sldId="306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347593347" sldId="306"/>
            <ac:spMk id="3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347593347" sldId="306"/>
            <ac:spMk id="4" creationId="{5E402680-3372-4851-B056-84861B77C122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815427084" sldId="307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815427084" sldId="307"/>
            <ac:spMk id="3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815427084" sldId="307"/>
            <ac:spMk id="4" creationId="{5E402680-3372-4851-B056-84861B77C122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2592302601" sldId="308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592302601" sldId="308"/>
            <ac:spMk id="3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592302601" sldId="308"/>
            <ac:spMk id="4" creationId="{5E402680-3372-4851-B056-84861B77C122}"/>
          </ac:spMkLst>
        </pc:sp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2346100115" sldId="309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346100115" sldId="309"/>
            <ac:spMk id="4" creationId="{5E402680-3372-4851-B056-84861B77C122}"/>
          </ac:spMkLst>
        </pc:sp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35718326" sldId="310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35718326" sldId="310"/>
            <ac:spMk id="4" creationId="{5E402680-3372-4851-B056-84861B77C122}"/>
          </ac:spMkLst>
        </pc:spChg>
      </pc:sldChg>
      <pc:sldChg chg="modSp del mod">
        <pc:chgData name="Ioannis Kontos" userId="bf2ee8d4584011af" providerId="LiveId" clId="{CF4B8B92-4006-404B-BFBB-F99D32957598}" dt="2022-04-16T20:24:38.728" v="3803" actId="47"/>
        <pc:sldMkLst>
          <pc:docMk/>
          <pc:sldMk cId="80894561" sldId="311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80894561" sldId="311"/>
            <ac:spMk id="3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80894561" sldId="311"/>
            <ac:spMk id="4" creationId="{5E402680-3372-4851-B056-84861B77C122}"/>
          </ac:spMkLst>
        </pc:sp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3832001617" sldId="312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3832001617" sldId="312"/>
            <ac:spMk id="4" creationId="{5E402680-3372-4851-B056-84861B77C122}"/>
          </ac:spMkLst>
        </pc:spChg>
      </pc:sldChg>
      <pc:sldChg chg="modSp del">
        <pc:chgData name="Ioannis Kontos" userId="bf2ee8d4584011af" providerId="LiveId" clId="{CF4B8B92-4006-404B-BFBB-F99D32957598}" dt="2022-04-16T20:24:38.728" v="3803" actId="47"/>
        <pc:sldMkLst>
          <pc:docMk/>
          <pc:sldMk cId="2541898599" sldId="313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2541898599" sldId="313"/>
            <ac:spMk id="4" creationId="{5E402680-3372-4851-B056-84861B77C122}"/>
          </ac:spMkLst>
        </pc:spChg>
      </pc:sldChg>
      <pc:sldChg chg="addSp delSp modSp mod modAnim">
        <pc:chgData name="Ioannis Kontos" userId="bf2ee8d4584011af" providerId="LiveId" clId="{CF4B8B92-4006-404B-BFBB-F99D32957598}" dt="2022-04-10T07:26:32.040" v="2028"/>
        <pc:sldMkLst>
          <pc:docMk/>
          <pc:sldMk cId="468778393" sldId="314"/>
        </pc:sldMkLst>
        <pc:spChg chg="mod">
          <ac:chgData name="Ioannis Kontos" userId="bf2ee8d4584011af" providerId="LiveId" clId="{CF4B8B92-4006-404B-BFBB-F99D32957598}" dt="2022-04-10T06:54:28.109" v="1922" actId="1076"/>
          <ac:spMkLst>
            <pc:docMk/>
            <pc:sldMk cId="468778393" sldId="314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468778393" sldId="314"/>
            <ac:spMk id="3" creationId="{DD6C0397-5319-481E-8985-D208B5F3A2D0}"/>
          </ac:spMkLst>
        </pc:spChg>
        <pc:spChg chg="mod">
          <ac:chgData name="Ioannis Kontos" userId="bf2ee8d4584011af" providerId="LiveId" clId="{CF4B8B92-4006-404B-BFBB-F99D32957598}" dt="2022-04-10T06:57:59.599" v="1989" actId="113"/>
          <ac:spMkLst>
            <pc:docMk/>
            <pc:sldMk cId="468778393" sldId="314"/>
            <ac:spMk id="5" creationId="{00000000-0000-0000-0000-000000000000}"/>
          </ac:spMkLst>
        </pc:spChg>
        <pc:graphicFrameChg chg="add mod modGraphic">
          <ac:chgData name="Ioannis Kontos" userId="bf2ee8d4584011af" providerId="LiveId" clId="{CF4B8B92-4006-404B-BFBB-F99D32957598}" dt="2022-04-10T06:58:05.746" v="1990" actId="113"/>
          <ac:graphicFrameMkLst>
            <pc:docMk/>
            <pc:sldMk cId="468778393" sldId="314"/>
            <ac:graphicFrameMk id="7" creationId="{5359823F-809A-4104-BC65-15C3C1E1E4A3}"/>
          </ac:graphicFrameMkLst>
        </pc:graphicFrameChg>
        <pc:cxnChg chg="add del">
          <ac:chgData name="Ioannis Kontos" userId="bf2ee8d4584011af" providerId="LiveId" clId="{CF4B8B92-4006-404B-BFBB-F99D32957598}" dt="2022-04-10T06:40:36.593" v="1634" actId="11529"/>
          <ac:cxnSpMkLst>
            <pc:docMk/>
            <pc:sldMk cId="468778393" sldId="314"/>
            <ac:cxnSpMk id="6" creationId="{627BF2A5-EB92-449E-BFA5-F8DE44D677BC}"/>
          </ac:cxnSpMkLst>
        </pc:cxnChg>
      </pc:sldChg>
      <pc:sldChg chg="modSp add del mod">
        <pc:chgData name="Ioannis Kontos" userId="bf2ee8d4584011af" providerId="LiveId" clId="{CF4B8B92-4006-404B-BFBB-F99D32957598}" dt="2022-04-16T18:41:56.861" v="2824" actId="47"/>
        <pc:sldMkLst>
          <pc:docMk/>
          <pc:sldMk cId="1854976987" sldId="315"/>
        </pc:sldMkLst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854976987" sldId="315"/>
            <ac:spMk id="3" creationId="{DD6C0397-5319-481E-8985-D208B5F3A2D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854976987" sldId="315"/>
            <ac:spMk id="5" creationId="{00000000-0000-0000-0000-000000000000}"/>
          </ac:spMkLst>
        </pc:spChg>
      </pc:sldChg>
      <pc:sldChg chg="add del">
        <pc:chgData name="Ioannis Kontos" userId="bf2ee8d4584011af" providerId="LiveId" clId="{CF4B8B92-4006-404B-BFBB-F99D32957598}" dt="2022-04-10T05:40:24.159" v="415" actId="47"/>
        <pc:sldMkLst>
          <pc:docMk/>
          <pc:sldMk cId="3234266688" sldId="316"/>
        </pc:sldMkLst>
      </pc:sldChg>
      <pc:sldChg chg="modSp add mod modAnim">
        <pc:chgData name="Ioannis Kontos" userId="bf2ee8d4584011af" providerId="LiveId" clId="{CF4B8B92-4006-404B-BFBB-F99D32957598}" dt="2022-04-10T07:26:32.040" v="2028"/>
        <pc:sldMkLst>
          <pc:docMk/>
          <pc:sldMk cId="3407914192" sldId="316"/>
        </pc:sldMkLst>
        <pc:spChg chg="mod">
          <ac:chgData name="Ioannis Kontos" userId="bf2ee8d4584011af" providerId="LiveId" clId="{CF4B8B92-4006-404B-BFBB-F99D32957598}" dt="2022-04-10T06:59:55.181" v="2005" actId="115"/>
          <ac:spMkLst>
            <pc:docMk/>
            <pc:sldMk cId="3407914192" sldId="316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3407914192" sldId="316"/>
            <ac:spMk id="3" creationId="{DD6C0397-5319-481E-8985-D208B5F3A2D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3407914192" sldId="316"/>
            <ac:spMk id="5" creationId="{00000000-0000-0000-0000-000000000000}"/>
          </ac:spMkLst>
        </pc:spChg>
      </pc:sldChg>
      <pc:sldChg chg="modSp add mod modAnim">
        <pc:chgData name="Ioannis Kontos" userId="bf2ee8d4584011af" providerId="LiveId" clId="{CF4B8B92-4006-404B-BFBB-F99D32957598}" dt="2022-04-10T07:26:32.040" v="2028"/>
        <pc:sldMkLst>
          <pc:docMk/>
          <pc:sldMk cId="1354432194" sldId="317"/>
        </pc:sldMkLst>
        <pc:spChg chg="mod">
          <ac:chgData name="Ioannis Kontos" userId="bf2ee8d4584011af" providerId="LiveId" clId="{CF4B8B92-4006-404B-BFBB-F99D32957598}" dt="2022-04-10T06:59:45.099" v="2004" actId="115"/>
          <ac:spMkLst>
            <pc:docMk/>
            <pc:sldMk cId="1354432194" sldId="317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354432194" sldId="317"/>
            <ac:spMk id="3" creationId="{DD6C0397-5319-481E-8985-D208B5F3A2D0}"/>
          </ac:spMkLst>
        </pc:spChg>
        <pc:spChg chg="mod">
          <ac:chgData name="Ioannis Kontos" userId="bf2ee8d4584011af" providerId="LiveId" clId="{CF4B8B92-4006-404B-BFBB-F99D32957598}" dt="2022-04-10T07:26:32.040" v="2028"/>
          <ac:spMkLst>
            <pc:docMk/>
            <pc:sldMk cId="1354432194" sldId="317"/>
            <ac:spMk id="5" creationId="{00000000-0000-0000-0000-000000000000}"/>
          </ac:spMkLst>
        </pc:spChg>
      </pc:sldChg>
      <pc:sldChg chg="modSp add mod ord">
        <pc:chgData name="Ioannis Kontos" userId="bf2ee8d4584011af" providerId="LiveId" clId="{CF4B8B92-4006-404B-BFBB-F99D32957598}" dt="2022-04-16T18:40:43.560" v="2808" actId="20577"/>
        <pc:sldMkLst>
          <pc:docMk/>
          <pc:sldMk cId="3464757328" sldId="318"/>
        </pc:sldMkLst>
        <pc:spChg chg="mod">
          <ac:chgData name="Ioannis Kontos" userId="bf2ee8d4584011af" providerId="LiveId" clId="{CF4B8B92-4006-404B-BFBB-F99D32957598}" dt="2022-04-16T18:30:35.083" v="2284"/>
          <ac:spMkLst>
            <pc:docMk/>
            <pc:sldMk cId="3464757328" sldId="318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6T18:40:43.560" v="2808" actId="20577"/>
          <ac:spMkLst>
            <pc:docMk/>
            <pc:sldMk cId="3464757328" sldId="318"/>
            <ac:spMk id="5" creationId="{00000000-0000-0000-0000-000000000000}"/>
          </ac:spMkLst>
        </pc:spChg>
      </pc:sldChg>
      <pc:sldChg chg="add del">
        <pc:chgData name="Ioannis Kontos" userId="bf2ee8d4584011af" providerId="LiveId" clId="{CF4B8B92-4006-404B-BFBB-F99D32957598}" dt="2022-04-16T19:07:14.440" v="3126" actId="47"/>
        <pc:sldMkLst>
          <pc:docMk/>
          <pc:sldMk cId="14739419" sldId="319"/>
        </pc:sldMkLst>
      </pc:sldChg>
      <pc:sldChg chg="modSp add mod modAnim">
        <pc:chgData name="Ioannis Kontos" userId="bf2ee8d4584011af" providerId="LiveId" clId="{CF4B8B92-4006-404B-BFBB-F99D32957598}" dt="2022-04-16T19:52:04.409" v="3212" actId="403"/>
        <pc:sldMkLst>
          <pc:docMk/>
          <pc:sldMk cId="909618577" sldId="319"/>
        </pc:sldMkLst>
        <pc:spChg chg="mod">
          <ac:chgData name="Ioannis Kontos" userId="bf2ee8d4584011af" providerId="LiveId" clId="{CF4B8B92-4006-404B-BFBB-F99D32957598}" dt="2022-04-16T19:44:53.037" v="3130" actId="14100"/>
          <ac:spMkLst>
            <pc:docMk/>
            <pc:sldMk cId="909618577" sldId="319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6T19:52:04.409" v="3212" actId="403"/>
          <ac:spMkLst>
            <pc:docMk/>
            <pc:sldMk cId="909618577" sldId="319"/>
            <ac:spMk id="5" creationId="{00000000-0000-0000-0000-000000000000}"/>
          </ac:spMkLst>
        </pc:spChg>
      </pc:sldChg>
      <pc:sldChg chg="modSp add del mod">
        <pc:chgData name="Ioannis Kontos" userId="bf2ee8d4584011af" providerId="LiveId" clId="{CF4B8B92-4006-404B-BFBB-F99D32957598}" dt="2022-04-16T18:30:38.539" v="2285" actId="47"/>
        <pc:sldMkLst>
          <pc:docMk/>
          <pc:sldMk cId="2465134560" sldId="319"/>
        </pc:sldMkLst>
        <pc:spChg chg="mod">
          <ac:chgData name="Ioannis Kontos" userId="bf2ee8d4584011af" providerId="LiveId" clId="{CF4B8B92-4006-404B-BFBB-F99D32957598}" dt="2022-04-16T18:19:11.272" v="2202" actId="6549"/>
          <ac:spMkLst>
            <pc:docMk/>
            <pc:sldMk cId="2465134560" sldId="319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6T18:30:15.144" v="2281" actId="27636"/>
          <ac:spMkLst>
            <pc:docMk/>
            <pc:sldMk cId="2465134560" sldId="319"/>
            <ac:spMk id="5" creationId="{00000000-0000-0000-0000-000000000000}"/>
          </ac:spMkLst>
        </pc:spChg>
      </pc:sldChg>
      <pc:sldChg chg="modSp add mod modAnim">
        <pc:chgData name="Ioannis Kontos" userId="bf2ee8d4584011af" providerId="LiveId" clId="{CF4B8B92-4006-404B-BFBB-F99D32957598}" dt="2022-04-16T19:56:33.143" v="3241" actId="6549"/>
        <pc:sldMkLst>
          <pc:docMk/>
          <pc:sldMk cId="3719972736" sldId="320"/>
        </pc:sldMkLst>
        <pc:spChg chg="mod">
          <ac:chgData name="Ioannis Kontos" userId="bf2ee8d4584011af" providerId="LiveId" clId="{CF4B8B92-4006-404B-BFBB-F99D32957598}" dt="2022-04-16T19:52:29.182" v="3215" actId="20577"/>
          <ac:spMkLst>
            <pc:docMk/>
            <pc:sldMk cId="3719972736" sldId="320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6T19:56:33.143" v="3241" actId="6549"/>
          <ac:spMkLst>
            <pc:docMk/>
            <pc:sldMk cId="3719972736" sldId="320"/>
            <ac:spMk id="5" creationId="{00000000-0000-0000-0000-000000000000}"/>
          </ac:spMkLst>
        </pc:spChg>
      </pc:sldChg>
      <pc:sldChg chg="modSp add mod modAnim">
        <pc:chgData name="Ioannis Kontos" userId="bf2ee8d4584011af" providerId="LiveId" clId="{CF4B8B92-4006-404B-BFBB-F99D32957598}" dt="2022-04-16T19:57:40.198" v="3245" actId="20577"/>
        <pc:sldMkLst>
          <pc:docMk/>
          <pc:sldMk cId="2324918209" sldId="321"/>
        </pc:sldMkLst>
        <pc:spChg chg="mod">
          <ac:chgData name="Ioannis Kontos" userId="bf2ee8d4584011af" providerId="LiveId" clId="{CF4B8B92-4006-404B-BFBB-F99D32957598}" dt="2022-04-16T19:57:40.198" v="3245" actId="20577"/>
          <ac:spMkLst>
            <pc:docMk/>
            <pc:sldMk cId="2324918209" sldId="321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6T19:57:30.648" v="3243" actId="6549"/>
          <ac:spMkLst>
            <pc:docMk/>
            <pc:sldMk cId="2324918209" sldId="321"/>
            <ac:spMk id="5" creationId="{00000000-0000-0000-0000-000000000000}"/>
          </ac:spMkLst>
        </pc:spChg>
      </pc:sldChg>
      <pc:sldChg chg="modSp add mod modAnim">
        <pc:chgData name="Ioannis Kontos" userId="bf2ee8d4584011af" providerId="LiveId" clId="{CF4B8B92-4006-404B-BFBB-F99D32957598}" dt="2022-04-16T20:45:59.848" v="4599" actId="20577"/>
        <pc:sldMkLst>
          <pc:docMk/>
          <pc:sldMk cId="1845406388" sldId="322"/>
        </pc:sldMkLst>
        <pc:spChg chg="mod">
          <ac:chgData name="Ioannis Kontos" userId="bf2ee8d4584011af" providerId="LiveId" clId="{CF4B8B92-4006-404B-BFBB-F99D32957598}" dt="2022-04-16T20:04:58.176" v="3378" actId="20577"/>
          <ac:spMkLst>
            <pc:docMk/>
            <pc:sldMk cId="1845406388" sldId="322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6T20:45:59.848" v="4599" actId="20577"/>
          <ac:spMkLst>
            <pc:docMk/>
            <pc:sldMk cId="1845406388" sldId="322"/>
            <ac:spMk id="5" creationId="{00000000-0000-0000-0000-000000000000}"/>
          </ac:spMkLst>
        </pc:spChg>
      </pc:sldChg>
      <pc:sldChg chg="modSp add mod modAnim">
        <pc:chgData name="Ioannis Kontos" userId="bf2ee8d4584011af" providerId="LiveId" clId="{CF4B8B92-4006-404B-BFBB-F99D32957598}" dt="2022-04-16T20:23:52.494" v="3802" actId="6549"/>
        <pc:sldMkLst>
          <pc:docMk/>
          <pc:sldMk cId="4226752620" sldId="323"/>
        </pc:sldMkLst>
        <pc:spChg chg="mod">
          <ac:chgData name="Ioannis Kontos" userId="bf2ee8d4584011af" providerId="LiveId" clId="{CF4B8B92-4006-404B-BFBB-F99D32957598}" dt="2022-04-16T20:05:08.095" v="3381" actId="20577"/>
          <ac:spMkLst>
            <pc:docMk/>
            <pc:sldMk cId="4226752620" sldId="323"/>
            <ac:spMk id="2" creationId="{00000000-0000-0000-0000-000000000000}"/>
          </ac:spMkLst>
        </pc:spChg>
        <pc:spChg chg="mod">
          <ac:chgData name="Ioannis Kontos" userId="bf2ee8d4584011af" providerId="LiveId" clId="{CF4B8B92-4006-404B-BFBB-F99D32957598}" dt="2022-04-16T20:23:52.494" v="3802" actId="6549"/>
          <ac:spMkLst>
            <pc:docMk/>
            <pc:sldMk cId="4226752620" sldId="323"/>
            <ac:spMk id="5" creationId="{00000000-0000-0000-0000-000000000000}"/>
          </ac:spMkLst>
        </pc:spChg>
      </pc:sldChg>
      <pc:sldMasterChg chg="addSp">
        <pc:chgData name="Ioannis Kontos" userId="bf2ee8d4584011af" providerId="LiveId" clId="{CF4B8B92-4006-404B-BFBB-F99D32957598}" dt="2022-04-10T05:06:52.524" v="0"/>
        <pc:sldMasterMkLst>
          <pc:docMk/>
          <pc:sldMasterMk cId="1051453167" sldId="2147483671"/>
        </pc:sldMasterMkLst>
        <pc:spChg chg="add">
          <ac:chgData name="Ioannis Kontos" userId="bf2ee8d4584011af" providerId="LiveId" clId="{CF4B8B92-4006-404B-BFBB-F99D32957598}" dt="2022-04-10T05:06:52.524" v="0"/>
          <ac:spMkLst>
            <pc:docMk/>
            <pc:sldMasterMk cId="1051453167" sldId="2147483671"/>
            <ac:spMk id="9" creationId="{0C38E2C5-40B7-4AFD-9082-250EFC8D5590}"/>
          </ac:spMkLst>
        </pc:spChg>
        <pc:spChg chg="add">
          <ac:chgData name="Ioannis Kontos" userId="bf2ee8d4584011af" providerId="LiveId" clId="{CF4B8B92-4006-404B-BFBB-F99D32957598}" dt="2022-04-10T05:06:52.524" v="0"/>
          <ac:spMkLst>
            <pc:docMk/>
            <pc:sldMasterMk cId="1051453167" sldId="2147483671"/>
            <ac:spMk id="12" creationId="{3556034C-6496-43C3-9009-55B95EA67772}"/>
          </ac:spMkLst>
        </pc:spChg>
        <pc:picChg chg="add">
          <ac:chgData name="Ioannis Kontos" userId="bf2ee8d4584011af" providerId="LiveId" clId="{CF4B8B92-4006-404B-BFBB-F99D32957598}" dt="2022-04-10T05:06:52.524" v="0"/>
          <ac:picMkLst>
            <pc:docMk/>
            <pc:sldMasterMk cId="1051453167" sldId="2147483671"/>
            <ac:picMk id="7" creationId="{D91D6A0B-27A0-4D88-8B9F-2AA5A8DE3FE3}"/>
          </ac:picMkLst>
        </pc:picChg>
        <pc:picChg chg="add">
          <ac:chgData name="Ioannis Kontos" userId="bf2ee8d4584011af" providerId="LiveId" clId="{CF4B8B92-4006-404B-BFBB-F99D32957598}" dt="2022-04-10T05:06:52.524" v="0"/>
          <ac:picMkLst>
            <pc:docMk/>
            <pc:sldMasterMk cId="1051453167" sldId="2147483671"/>
            <ac:picMk id="8" creationId="{E4E4D2A7-9D77-42BD-A630-28468829ECA8}"/>
          </ac:picMkLst>
        </pc:picChg>
        <pc:picChg chg="add">
          <ac:chgData name="Ioannis Kontos" userId="bf2ee8d4584011af" providerId="LiveId" clId="{CF4B8B92-4006-404B-BFBB-F99D32957598}" dt="2022-04-10T05:06:52.524" v="0"/>
          <ac:picMkLst>
            <pc:docMk/>
            <pc:sldMasterMk cId="1051453167" sldId="2147483671"/>
            <ac:picMk id="10" creationId="{92836F0C-D5FE-4312-A0B2-3EAA27F4BB12}"/>
          </ac:picMkLst>
        </pc:picChg>
        <pc:picChg chg="add">
          <ac:chgData name="Ioannis Kontos" userId="bf2ee8d4584011af" providerId="LiveId" clId="{CF4B8B92-4006-404B-BFBB-F99D32957598}" dt="2022-04-10T05:06:52.524" v="0"/>
          <ac:picMkLst>
            <pc:docMk/>
            <pc:sldMasterMk cId="1051453167" sldId="2147483671"/>
            <ac:picMk id="11" creationId="{5F8FDDDD-1324-4B71-B9D4-B6D86F2848C5}"/>
          </ac:picMkLst>
        </pc:picChg>
      </pc:sldMasterChg>
      <pc:sldMasterChg chg="addSp">
        <pc:chgData name="Ioannis Kontos" userId="bf2ee8d4584011af" providerId="LiveId" clId="{CF4B8B92-4006-404B-BFBB-F99D32957598}" dt="2022-04-10T05:07:31.534" v="20"/>
        <pc:sldMasterMkLst>
          <pc:docMk/>
          <pc:sldMasterMk cId="2577257756" sldId="2147483683"/>
        </pc:sldMasterMkLst>
        <pc:spChg chg="add">
          <ac:chgData name="Ioannis Kontos" userId="bf2ee8d4584011af" providerId="LiveId" clId="{CF4B8B92-4006-404B-BFBB-F99D32957598}" dt="2022-04-10T05:07:31.534" v="20"/>
          <ac:spMkLst>
            <pc:docMk/>
            <pc:sldMasterMk cId="2577257756" sldId="2147483683"/>
            <ac:spMk id="30" creationId="{099F61F3-8CC1-49F0-B0DE-CEA36C500E54}"/>
          </ac:spMkLst>
        </pc:spChg>
        <pc:spChg chg="add">
          <ac:chgData name="Ioannis Kontos" userId="bf2ee8d4584011af" providerId="LiveId" clId="{CF4B8B92-4006-404B-BFBB-F99D32957598}" dt="2022-04-10T05:07:31.534" v="20"/>
          <ac:spMkLst>
            <pc:docMk/>
            <pc:sldMasterMk cId="2577257756" sldId="2147483683"/>
            <ac:spMk id="33" creationId="{C45FF57E-5B1D-4118-9EEE-6C72CF58FC91}"/>
          </ac:spMkLst>
        </pc:spChg>
        <pc:picChg chg="add">
          <ac:chgData name="Ioannis Kontos" userId="bf2ee8d4584011af" providerId="LiveId" clId="{CF4B8B92-4006-404B-BFBB-F99D32957598}" dt="2022-04-10T05:07:31.534" v="20"/>
          <ac:picMkLst>
            <pc:docMk/>
            <pc:sldMasterMk cId="2577257756" sldId="2147483683"/>
            <ac:picMk id="18" creationId="{1649086F-90E6-4A74-97F8-7F788A609C4F}"/>
          </ac:picMkLst>
        </pc:picChg>
        <pc:picChg chg="add">
          <ac:chgData name="Ioannis Kontos" userId="bf2ee8d4584011af" providerId="LiveId" clId="{CF4B8B92-4006-404B-BFBB-F99D32957598}" dt="2022-04-10T05:07:31.534" v="20"/>
          <ac:picMkLst>
            <pc:docMk/>
            <pc:sldMasterMk cId="2577257756" sldId="2147483683"/>
            <ac:picMk id="19" creationId="{89221FE4-9F6F-4913-A641-27A96BF80792}"/>
          </ac:picMkLst>
        </pc:picChg>
        <pc:picChg chg="add">
          <ac:chgData name="Ioannis Kontos" userId="bf2ee8d4584011af" providerId="LiveId" clId="{CF4B8B92-4006-404B-BFBB-F99D32957598}" dt="2022-04-10T05:07:31.534" v="20"/>
          <ac:picMkLst>
            <pc:docMk/>
            <pc:sldMasterMk cId="2577257756" sldId="2147483683"/>
            <ac:picMk id="31" creationId="{4B270DE2-DFE0-4635-AD89-6A6D45872B53}"/>
          </ac:picMkLst>
        </pc:picChg>
        <pc:picChg chg="add">
          <ac:chgData name="Ioannis Kontos" userId="bf2ee8d4584011af" providerId="LiveId" clId="{CF4B8B92-4006-404B-BFBB-F99D32957598}" dt="2022-04-10T05:07:31.534" v="20"/>
          <ac:picMkLst>
            <pc:docMk/>
            <pc:sldMasterMk cId="2577257756" sldId="2147483683"/>
            <ac:picMk id="32" creationId="{F6A48AE4-E53A-456C-8DB2-F4A13D6F547A}"/>
          </ac:picMkLst>
        </pc:picChg>
      </pc:sldMasterChg>
      <pc:sldMasterChg chg="addSp">
        <pc:chgData name="Ioannis Kontos" userId="bf2ee8d4584011af" providerId="LiveId" clId="{CF4B8B92-4006-404B-BFBB-F99D32957598}" dt="2022-04-10T05:09:01.115" v="40"/>
        <pc:sldMasterMkLst>
          <pc:docMk/>
          <pc:sldMasterMk cId="3215777792" sldId="2147483700"/>
        </pc:sldMasterMkLst>
        <pc:spChg chg="add">
          <ac:chgData name="Ioannis Kontos" userId="bf2ee8d4584011af" providerId="LiveId" clId="{CF4B8B92-4006-404B-BFBB-F99D32957598}" dt="2022-04-10T05:09:01.115" v="40"/>
          <ac:spMkLst>
            <pc:docMk/>
            <pc:sldMasterMk cId="3215777792" sldId="2147483700"/>
            <ac:spMk id="17" creationId="{282F94DA-4A6A-464F-A1C9-0C5B584A8037}"/>
          </ac:spMkLst>
        </pc:spChg>
        <pc:spChg chg="add">
          <ac:chgData name="Ioannis Kontos" userId="bf2ee8d4584011af" providerId="LiveId" clId="{CF4B8B92-4006-404B-BFBB-F99D32957598}" dt="2022-04-10T05:09:01.115" v="40"/>
          <ac:spMkLst>
            <pc:docMk/>
            <pc:sldMasterMk cId="3215777792" sldId="2147483700"/>
            <ac:spMk id="20" creationId="{2C06058D-AEBD-437E-9D89-C3D0A3379090}"/>
          </ac:spMkLst>
        </pc:spChg>
        <pc:picChg chg="add">
          <ac:chgData name="Ioannis Kontos" userId="bf2ee8d4584011af" providerId="LiveId" clId="{CF4B8B92-4006-404B-BFBB-F99D32957598}" dt="2022-04-10T05:09:01.115" v="40"/>
          <ac:picMkLst>
            <pc:docMk/>
            <pc:sldMasterMk cId="3215777792" sldId="2147483700"/>
            <ac:picMk id="13" creationId="{B5A96B9E-07E7-401F-BC6E-932F70DB9792}"/>
          </ac:picMkLst>
        </pc:picChg>
        <pc:picChg chg="add">
          <ac:chgData name="Ioannis Kontos" userId="bf2ee8d4584011af" providerId="LiveId" clId="{CF4B8B92-4006-404B-BFBB-F99D32957598}" dt="2022-04-10T05:09:01.115" v="40"/>
          <ac:picMkLst>
            <pc:docMk/>
            <pc:sldMasterMk cId="3215777792" sldId="2147483700"/>
            <ac:picMk id="15" creationId="{462876DE-6BF0-4148-8382-5F6D36D61E5C}"/>
          </ac:picMkLst>
        </pc:picChg>
        <pc:picChg chg="add">
          <ac:chgData name="Ioannis Kontos" userId="bf2ee8d4584011af" providerId="LiveId" clId="{CF4B8B92-4006-404B-BFBB-F99D32957598}" dt="2022-04-10T05:09:01.115" v="40"/>
          <ac:picMkLst>
            <pc:docMk/>
            <pc:sldMasterMk cId="3215777792" sldId="2147483700"/>
            <ac:picMk id="18" creationId="{87945C81-4A80-4056-B297-947A106951B5}"/>
          </ac:picMkLst>
        </pc:picChg>
        <pc:picChg chg="add">
          <ac:chgData name="Ioannis Kontos" userId="bf2ee8d4584011af" providerId="LiveId" clId="{CF4B8B92-4006-404B-BFBB-F99D32957598}" dt="2022-04-10T05:09:01.115" v="40"/>
          <ac:picMkLst>
            <pc:docMk/>
            <pc:sldMasterMk cId="3215777792" sldId="2147483700"/>
            <ac:picMk id="19" creationId="{E228C5C3-C296-4470-83C6-0C63A42C8F17}"/>
          </ac:picMkLst>
        </pc:picChg>
      </pc:sldMasterChg>
      <pc:sldMasterChg chg="addSp">
        <pc:chgData name="Ioannis Kontos" userId="bf2ee8d4584011af" providerId="LiveId" clId="{CF4B8B92-4006-404B-BFBB-F99D32957598}" dt="2022-04-10T07:26:10.300" v="2006"/>
        <pc:sldMasterMkLst>
          <pc:docMk/>
          <pc:sldMasterMk cId="943362451" sldId="2147483718"/>
        </pc:sldMasterMkLst>
        <pc:spChg chg="add">
          <ac:chgData name="Ioannis Kontos" userId="bf2ee8d4584011af" providerId="LiveId" clId="{CF4B8B92-4006-404B-BFBB-F99D32957598}" dt="2022-04-10T07:26:10.300" v="2006"/>
          <ac:spMkLst>
            <pc:docMk/>
            <pc:sldMasterMk cId="943362451" sldId="2147483718"/>
            <ac:spMk id="9" creationId="{5BB62A60-01A0-4B74-8CD3-E87C4D74320F}"/>
          </ac:spMkLst>
        </pc:spChg>
        <pc:spChg chg="add">
          <ac:chgData name="Ioannis Kontos" userId="bf2ee8d4584011af" providerId="LiveId" clId="{CF4B8B92-4006-404B-BFBB-F99D32957598}" dt="2022-04-10T07:26:10.300" v="2006"/>
          <ac:spMkLst>
            <pc:docMk/>
            <pc:sldMasterMk cId="943362451" sldId="2147483718"/>
            <ac:spMk id="12" creationId="{B8301D47-D554-4F5A-A72F-6E70599FB74D}"/>
          </ac:spMkLst>
        </pc:spChg>
        <pc:picChg chg="add">
          <ac:chgData name="Ioannis Kontos" userId="bf2ee8d4584011af" providerId="LiveId" clId="{CF4B8B92-4006-404B-BFBB-F99D32957598}" dt="2022-04-10T07:26:10.300" v="2006"/>
          <ac:picMkLst>
            <pc:docMk/>
            <pc:sldMasterMk cId="943362451" sldId="2147483718"/>
            <ac:picMk id="7" creationId="{C14153EF-F8C3-46A2-82B6-FF0BB68FBEBE}"/>
          </ac:picMkLst>
        </pc:picChg>
        <pc:picChg chg="add">
          <ac:chgData name="Ioannis Kontos" userId="bf2ee8d4584011af" providerId="LiveId" clId="{CF4B8B92-4006-404B-BFBB-F99D32957598}" dt="2022-04-10T07:26:10.300" v="2006"/>
          <ac:picMkLst>
            <pc:docMk/>
            <pc:sldMasterMk cId="943362451" sldId="2147483718"/>
            <ac:picMk id="8" creationId="{B61A2BC8-3770-449E-B22C-CEB213F41760}"/>
          </ac:picMkLst>
        </pc:picChg>
        <pc:picChg chg="add">
          <ac:chgData name="Ioannis Kontos" userId="bf2ee8d4584011af" providerId="LiveId" clId="{CF4B8B92-4006-404B-BFBB-F99D32957598}" dt="2022-04-10T07:26:10.300" v="2006"/>
          <ac:picMkLst>
            <pc:docMk/>
            <pc:sldMasterMk cId="943362451" sldId="2147483718"/>
            <ac:picMk id="10" creationId="{731AA3DE-CFDD-48EC-971D-212D406093BE}"/>
          </ac:picMkLst>
        </pc:picChg>
        <pc:picChg chg="add">
          <ac:chgData name="Ioannis Kontos" userId="bf2ee8d4584011af" providerId="LiveId" clId="{CF4B8B92-4006-404B-BFBB-F99D32957598}" dt="2022-04-10T07:26:10.300" v="2006"/>
          <ac:picMkLst>
            <pc:docMk/>
            <pc:sldMasterMk cId="943362451" sldId="2147483718"/>
            <ac:picMk id="11" creationId="{BFFFB993-8B2B-41EF-A807-BBAA73BA299C}"/>
          </ac:picMkLst>
        </pc:picChg>
      </pc:sldMasterChg>
    </pc:docChg>
  </pc:docChgLst>
  <pc:docChgLst>
    <pc:chgData name="Ioannis Kontos" userId="bf2ee8d4584011af" providerId="LiveId" clId="{B69E8665-5185-4EE4-80CE-749E8F490B0A}"/>
    <pc:docChg chg="undo custSel addSld delSld modSld sldOrd">
      <pc:chgData name="Ioannis Kontos" userId="bf2ee8d4584011af" providerId="LiveId" clId="{B69E8665-5185-4EE4-80CE-749E8F490B0A}" dt="2022-07-03T11:59:08.755" v="2337" actId="20577"/>
      <pc:docMkLst>
        <pc:docMk/>
      </pc:docMkLst>
      <pc:sldChg chg="modSp mod">
        <pc:chgData name="Ioannis Kontos" userId="bf2ee8d4584011af" providerId="LiveId" clId="{B69E8665-5185-4EE4-80CE-749E8F490B0A}" dt="2022-07-03T06:29:43.701" v="14" actId="20577"/>
        <pc:sldMkLst>
          <pc:docMk/>
          <pc:sldMk cId="0" sldId="257"/>
        </pc:sldMkLst>
        <pc:spChg chg="mod">
          <ac:chgData name="Ioannis Kontos" userId="bf2ee8d4584011af" providerId="LiveId" clId="{B69E8665-5185-4EE4-80CE-749E8F490B0A}" dt="2022-07-03T06:29:29.741" v="6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6:29:43.701" v="14" actId="20577"/>
          <ac:spMkLst>
            <pc:docMk/>
            <pc:sldMk cId="0" sldId="257"/>
            <ac:spMk id="6" creationId="{00000000-0000-0000-0000-000000000000}"/>
          </ac:spMkLst>
        </pc:spChg>
      </pc:sldChg>
      <pc:sldChg chg="del">
        <pc:chgData name="Ioannis Kontos" userId="bf2ee8d4584011af" providerId="LiveId" clId="{B69E8665-5185-4EE4-80CE-749E8F490B0A}" dt="2022-07-03T08:03:08.311" v="1140" actId="47"/>
        <pc:sldMkLst>
          <pc:docMk/>
          <pc:sldMk cId="0" sldId="261"/>
        </pc:sldMkLst>
      </pc:sldChg>
      <pc:sldChg chg="addSp delSp modSp mod">
        <pc:chgData name="Ioannis Kontos" userId="bf2ee8d4584011af" providerId="LiveId" clId="{B69E8665-5185-4EE4-80CE-749E8F490B0A}" dt="2022-07-03T11:56:53.116" v="2336" actId="115"/>
        <pc:sldMkLst>
          <pc:docMk/>
          <pc:sldMk cId="635463990" sldId="278"/>
        </pc:sldMkLst>
        <pc:spChg chg="mod">
          <ac:chgData name="Ioannis Kontos" userId="bf2ee8d4584011af" providerId="LiveId" clId="{B69E8665-5185-4EE4-80CE-749E8F490B0A}" dt="2022-07-03T11:52:13.658" v="2278" actId="1076"/>
          <ac:spMkLst>
            <pc:docMk/>
            <pc:sldMk cId="635463990" sldId="278"/>
            <ac:spMk id="2" creationId="{00000000-0000-0000-0000-000000000000}"/>
          </ac:spMkLst>
        </pc:spChg>
        <pc:spChg chg="add del mod">
          <ac:chgData name="Ioannis Kontos" userId="bf2ee8d4584011af" providerId="LiveId" clId="{B69E8665-5185-4EE4-80CE-749E8F490B0A}" dt="2022-07-03T11:53:28.652" v="2300"/>
          <ac:spMkLst>
            <pc:docMk/>
            <pc:sldMk cId="635463990" sldId="278"/>
            <ac:spMk id="4" creationId="{CF7CC03E-7BEC-F0A0-114C-FA2BD5EA16DD}"/>
          </ac:spMkLst>
        </pc:spChg>
        <pc:spChg chg="mod">
          <ac:chgData name="Ioannis Kontos" userId="bf2ee8d4584011af" providerId="LiveId" clId="{B69E8665-5185-4EE4-80CE-749E8F490B0A}" dt="2022-07-03T11:56:03.780" v="2333" actId="27636"/>
          <ac:spMkLst>
            <pc:docMk/>
            <pc:sldMk cId="635463990" sldId="278"/>
            <ac:spMk id="5" creationId="{00000000-0000-0000-0000-000000000000}"/>
          </ac:spMkLst>
        </pc:spChg>
        <pc:spChg chg="add mod">
          <ac:chgData name="Ioannis Kontos" userId="bf2ee8d4584011af" providerId="LiveId" clId="{B69E8665-5185-4EE4-80CE-749E8F490B0A}" dt="2022-07-03T11:55:50.014" v="2327" actId="14100"/>
          <ac:spMkLst>
            <pc:docMk/>
            <pc:sldMk cId="635463990" sldId="278"/>
            <ac:spMk id="6" creationId="{2BD3174D-AAEE-BCD5-DA19-65BACFBFA80D}"/>
          </ac:spMkLst>
        </pc:spChg>
        <pc:spChg chg="add del mod">
          <ac:chgData name="Ioannis Kontos" userId="bf2ee8d4584011af" providerId="LiveId" clId="{B69E8665-5185-4EE4-80CE-749E8F490B0A}" dt="2022-07-03T11:53:28.651" v="2298" actId="478"/>
          <ac:spMkLst>
            <pc:docMk/>
            <pc:sldMk cId="635463990" sldId="278"/>
            <ac:spMk id="7" creationId="{7F96CE1F-0BC3-082F-5B9A-8CFE8B22BEA5}"/>
          </ac:spMkLst>
        </pc:spChg>
        <pc:spChg chg="add mod">
          <ac:chgData name="Ioannis Kontos" userId="bf2ee8d4584011af" providerId="LiveId" clId="{B69E8665-5185-4EE4-80CE-749E8F490B0A}" dt="2022-07-03T11:56:53.116" v="2336" actId="115"/>
          <ac:spMkLst>
            <pc:docMk/>
            <pc:sldMk cId="635463990" sldId="278"/>
            <ac:spMk id="8" creationId="{F16BD6E7-1F5E-FE7A-3EEF-50E28E05A38A}"/>
          </ac:spMkLst>
        </pc:spChg>
      </pc:sldChg>
      <pc:sldChg chg="addSp delSp modSp mod setBg addAnim delAnim">
        <pc:chgData name="Ioannis Kontos" userId="bf2ee8d4584011af" providerId="LiveId" clId="{B69E8665-5185-4EE4-80CE-749E8F490B0A}" dt="2022-07-03T11:42:47.008" v="1872" actId="27636"/>
        <pc:sldMkLst>
          <pc:docMk/>
          <pc:sldMk cId="1048901234" sldId="290"/>
        </pc:sldMkLst>
        <pc:spChg chg="mod">
          <ac:chgData name="Ioannis Kontos" userId="bf2ee8d4584011af" providerId="LiveId" clId="{B69E8665-5185-4EE4-80CE-749E8F490B0A}" dt="2022-07-03T11:42:47.008" v="1872" actId="27636"/>
          <ac:spMkLst>
            <pc:docMk/>
            <pc:sldMk cId="1048901234" sldId="290"/>
            <ac:spMk id="2" creationId="{00000000-0000-0000-0000-000000000000}"/>
          </ac:spMkLst>
        </pc:spChg>
        <pc:spChg chg="del mod ord">
          <ac:chgData name="Ioannis Kontos" userId="bf2ee8d4584011af" providerId="LiveId" clId="{B69E8665-5185-4EE4-80CE-749E8F490B0A}" dt="2022-07-03T11:14:52.999" v="1400" actId="478"/>
          <ac:spMkLst>
            <pc:docMk/>
            <pc:sldMk cId="1048901234" sldId="290"/>
            <ac:spMk id="3" creationId="{00000000-0000-0000-0000-000000000000}"/>
          </ac:spMkLst>
        </pc:spChg>
        <pc:spChg chg="mod ord">
          <ac:chgData name="Ioannis Kontos" userId="bf2ee8d4584011af" providerId="LiveId" clId="{B69E8665-5185-4EE4-80CE-749E8F490B0A}" dt="2022-07-03T11:22:30.586" v="1466" actId="26606"/>
          <ac:spMkLst>
            <pc:docMk/>
            <pc:sldMk cId="1048901234" sldId="290"/>
            <ac:spMk id="4" creationId="{5E402680-3372-4851-B056-84861B77C122}"/>
          </ac:spMkLst>
        </pc:spChg>
        <pc:spChg chg="add del mod">
          <ac:chgData name="Ioannis Kontos" userId="bf2ee8d4584011af" providerId="LiveId" clId="{B69E8665-5185-4EE4-80CE-749E8F490B0A}" dt="2022-07-03T11:15:31.634" v="1409" actId="478"/>
          <ac:spMkLst>
            <pc:docMk/>
            <pc:sldMk cId="1048901234" sldId="290"/>
            <ac:spMk id="7" creationId="{0EF57315-446D-3C9B-B51B-13F53ACA09E2}"/>
          </ac:spMkLst>
        </pc:spChg>
        <pc:spChg chg="add del">
          <ac:chgData name="Ioannis Kontos" userId="bf2ee8d4584011af" providerId="LiveId" clId="{B69E8665-5185-4EE4-80CE-749E8F490B0A}" dt="2022-07-03T11:22:30.586" v="1466" actId="26606"/>
          <ac:spMkLst>
            <pc:docMk/>
            <pc:sldMk cId="1048901234" sldId="290"/>
            <ac:spMk id="10" creationId="{0A01F2A2-AEDD-47DC-AFB5-B97CEB9A5328}"/>
          </ac:spMkLst>
        </pc:spChg>
        <pc:spChg chg="add del">
          <ac:chgData name="Ioannis Kontos" userId="bf2ee8d4584011af" providerId="LiveId" clId="{B69E8665-5185-4EE4-80CE-749E8F490B0A}" dt="2022-07-03T11:22:30.586" v="1466" actId="26606"/>
          <ac:spMkLst>
            <pc:docMk/>
            <pc:sldMk cId="1048901234" sldId="290"/>
            <ac:spMk id="12" creationId="{DB5AF5F3-AD0A-4EFA-854A-47C780F26264}"/>
          </ac:spMkLst>
        </pc:spChg>
        <pc:spChg chg="add del">
          <ac:chgData name="Ioannis Kontos" userId="bf2ee8d4584011af" providerId="LiveId" clId="{B69E8665-5185-4EE4-80CE-749E8F490B0A}" dt="2022-07-03T11:22:30.586" v="1466" actId="26606"/>
          <ac:spMkLst>
            <pc:docMk/>
            <pc:sldMk cId="1048901234" sldId="290"/>
            <ac:spMk id="14" creationId="{1E3D6D6C-E192-4135-B1DB-17C71EEBC946}"/>
          </ac:spMkLst>
        </pc:spChg>
        <pc:spChg chg="add del">
          <ac:chgData name="Ioannis Kontos" userId="bf2ee8d4584011af" providerId="LiveId" clId="{B69E8665-5185-4EE4-80CE-749E8F490B0A}" dt="2022-07-03T11:22:23.945" v="1463" actId="26606"/>
          <ac:spMkLst>
            <pc:docMk/>
            <pc:sldMk cId="1048901234" sldId="290"/>
            <ac:spMk id="23" creationId="{8F54B2FB-3F54-4350-8D1B-F86D677CA7ED}"/>
          </ac:spMkLst>
        </pc:spChg>
        <pc:spChg chg="add del">
          <ac:chgData name="Ioannis Kontos" userId="bf2ee8d4584011af" providerId="LiveId" clId="{B69E8665-5185-4EE4-80CE-749E8F490B0A}" dt="2022-07-03T11:22:23.945" v="1463" actId="26606"/>
          <ac:spMkLst>
            <pc:docMk/>
            <pc:sldMk cId="1048901234" sldId="290"/>
            <ac:spMk id="29" creationId="{DDB56DB5-0324-4F79-9AB8-CB18C1DC8743}"/>
          </ac:spMkLst>
        </pc:spChg>
        <pc:spChg chg="add del">
          <ac:chgData name="Ioannis Kontos" userId="bf2ee8d4584011af" providerId="LiveId" clId="{B69E8665-5185-4EE4-80CE-749E8F490B0A}" dt="2022-07-03T11:22:23.945" v="1463" actId="26606"/>
          <ac:spMkLst>
            <pc:docMk/>
            <pc:sldMk cId="1048901234" sldId="290"/>
            <ac:spMk id="31" creationId="{C91B2AEB-9C03-4291-82DB-27D351F311F4}"/>
          </ac:spMkLst>
        </pc:spChg>
        <pc:spChg chg="add del">
          <ac:chgData name="Ioannis Kontos" userId="bf2ee8d4584011af" providerId="LiveId" clId="{B69E8665-5185-4EE4-80CE-749E8F490B0A}" dt="2022-07-03T11:22:30.562" v="1465" actId="26606"/>
          <ac:spMkLst>
            <pc:docMk/>
            <pc:sldMk cId="1048901234" sldId="290"/>
            <ac:spMk id="33" creationId="{312E2C24-0CD2-4071-8CE2-B059993A99EF}"/>
          </ac:spMkLst>
        </pc:spChg>
        <pc:spChg chg="add del">
          <ac:chgData name="Ioannis Kontos" userId="bf2ee8d4584011af" providerId="LiveId" clId="{B69E8665-5185-4EE4-80CE-749E8F490B0A}" dt="2022-07-03T11:22:30.562" v="1465" actId="26606"/>
          <ac:spMkLst>
            <pc:docMk/>
            <pc:sldMk cId="1048901234" sldId="290"/>
            <ac:spMk id="35" creationId="{24F1DC13-C830-4B86-A9C6-927F5C55DBD7}"/>
          </ac:spMkLst>
        </pc:spChg>
        <pc:spChg chg="add del">
          <ac:chgData name="Ioannis Kontos" userId="bf2ee8d4584011af" providerId="LiveId" clId="{B69E8665-5185-4EE4-80CE-749E8F490B0A}" dt="2022-07-03T11:22:30.562" v="1465" actId="26606"/>
          <ac:spMkLst>
            <pc:docMk/>
            <pc:sldMk cId="1048901234" sldId="290"/>
            <ac:spMk id="37" creationId="{B9C04DC5-313B-4FE4-B868-5672A376419F}"/>
          </ac:spMkLst>
        </pc:spChg>
        <pc:spChg chg="add del">
          <ac:chgData name="Ioannis Kontos" userId="bf2ee8d4584011af" providerId="LiveId" clId="{B69E8665-5185-4EE4-80CE-749E8F490B0A}" dt="2022-07-03T11:22:30.562" v="1465" actId="26606"/>
          <ac:spMkLst>
            <pc:docMk/>
            <pc:sldMk cId="1048901234" sldId="290"/>
            <ac:spMk id="40" creationId="{329FDD08-42D8-4AFF-90E5-5DAA5BC4CBD8}"/>
          </ac:spMkLst>
        </pc:spChg>
        <pc:spChg chg="add del">
          <ac:chgData name="Ioannis Kontos" userId="bf2ee8d4584011af" providerId="LiveId" clId="{B69E8665-5185-4EE4-80CE-749E8F490B0A}" dt="2022-07-03T11:22:30.562" v="1465" actId="26606"/>
          <ac:spMkLst>
            <pc:docMk/>
            <pc:sldMk cId="1048901234" sldId="290"/>
            <ac:spMk id="41" creationId="{4C1E981B-F06E-48B4-9275-F4B261AFCAC0}"/>
          </ac:spMkLst>
        </pc:spChg>
        <pc:spChg chg="add del">
          <ac:chgData name="Ioannis Kontos" userId="bf2ee8d4584011af" providerId="LiveId" clId="{B69E8665-5185-4EE4-80CE-749E8F490B0A}" dt="2022-07-03T11:22:43.460" v="1468" actId="26606"/>
          <ac:spMkLst>
            <pc:docMk/>
            <pc:sldMk cId="1048901234" sldId="290"/>
            <ac:spMk id="45" creationId="{8F54B2FB-3F54-4350-8D1B-F86D677CA7ED}"/>
          </ac:spMkLst>
        </pc:spChg>
        <pc:spChg chg="add del">
          <ac:chgData name="Ioannis Kontos" userId="bf2ee8d4584011af" providerId="LiveId" clId="{B69E8665-5185-4EE4-80CE-749E8F490B0A}" dt="2022-07-03T11:22:43.460" v="1468" actId="26606"/>
          <ac:spMkLst>
            <pc:docMk/>
            <pc:sldMk cId="1048901234" sldId="290"/>
            <ac:spMk id="48" creationId="{DDB56DB5-0324-4F79-9AB8-CB18C1DC8743}"/>
          </ac:spMkLst>
        </pc:spChg>
        <pc:spChg chg="add del">
          <ac:chgData name="Ioannis Kontos" userId="bf2ee8d4584011af" providerId="LiveId" clId="{B69E8665-5185-4EE4-80CE-749E8F490B0A}" dt="2022-07-03T11:22:43.460" v="1468" actId="26606"/>
          <ac:spMkLst>
            <pc:docMk/>
            <pc:sldMk cId="1048901234" sldId="290"/>
            <ac:spMk id="49" creationId="{DF64BFF2-5083-4FD7-81B8-7680619A87F2}"/>
          </ac:spMkLst>
        </pc:spChg>
        <pc:spChg chg="add">
          <ac:chgData name="Ioannis Kontos" userId="bf2ee8d4584011af" providerId="LiveId" clId="{B69E8665-5185-4EE4-80CE-749E8F490B0A}" dt="2022-07-03T11:22:43.460" v="1468" actId="26606"/>
          <ac:spMkLst>
            <pc:docMk/>
            <pc:sldMk cId="1048901234" sldId="290"/>
            <ac:spMk id="58" creationId="{8F54B2FB-3F54-4350-8D1B-F86D677CA7ED}"/>
          </ac:spMkLst>
        </pc:spChg>
        <pc:spChg chg="add">
          <ac:chgData name="Ioannis Kontos" userId="bf2ee8d4584011af" providerId="LiveId" clId="{B69E8665-5185-4EE4-80CE-749E8F490B0A}" dt="2022-07-03T11:22:43.460" v="1468" actId="26606"/>
          <ac:spMkLst>
            <pc:docMk/>
            <pc:sldMk cId="1048901234" sldId="290"/>
            <ac:spMk id="64" creationId="{DDB56DB5-0324-4F79-9AB8-CB18C1DC8743}"/>
          </ac:spMkLst>
        </pc:spChg>
        <pc:spChg chg="add">
          <ac:chgData name="Ioannis Kontos" userId="bf2ee8d4584011af" providerId="LiveId" clId="{B69E8665-5185-4EE4-80CE-749E8F490B0A}" dt="2022-07-03T11:22:43.460" v="1468" actId="26606"/>
          <ac:spMkLst>
            <pc:docMk/>
            <pc:sldMk cId="1048901234" sldId="290"/>
            <ac:spMk id="66" creationId="{C91B2AEB-9C03-4291-82DB-27D351F311F4}"/>
          </ac:spMkLst>
        </pc:spChg>
        <pc:picChg chg="add mod">
          <ac:chgData name="Ioannis Kontos" userId="bf2ee8d4584011af" providerId="LiveId" clId="{B69E8665-5185-4EE4-80CE-749E8F490B0A}" dt="2022-07-03T11:22:43.460" v="1468" actId="26606"/>
          <ac:picMkLst>
            <pc:docMk/>
            <pc:sldMk cId="1048901234" sldId="290"/>
            <ac:picMk id="5" creationId="{5512FC8A-E2FF-777C-9784-FF7FAB55E0FB}"/>
          </ac:picMkLst>
        </pc:picChg>
        <pc:picChg chg="add del">
          <ac:chgData name="Ioannis Kontos" userId="bf2ee8d4584011af" providerId="LiveId" clId="{B69E8665-5185-4EE4-80CE-749E8F490B0A}" dt="2022-07-03T11:22:23.945" v="1463" actId="26606"/>
          <ac:picMkLst>
            <pc:docMk/>
            <pc:sldMk cId="1048901234" sldId="290"/>
            <ac:picMk id="19" creationId="{AA085689-791F-4B8F-9F30-12415B97D366}"/>
          </ac:picMkLst>
        </pc:picChg>
        <pc:picChg chg="add del">
          <ac:chgData name="Ioannis Kontos" userId="bf2ee8d4584011af" providerId="LiveId" clId="{B69E8665-5185-4EE4-80CE-749E8F490B0A}" dt="2022-07-03T11:22:23.945" v="1463" actId="26606"/>
          <ac:picMkLst>
            <pc:docMk/>
            <pc:sldMk cId="1048901234" sldId="290"/>
            <ac:picMk id="21" creationId="{AA3FED7F-6821-47C0-A464-E9278B24129E}"/>
          </ac:picMkLst>
        </pc:picChg>
        <pc:picChg chg="add del">
          <ac:chgData name="Ioannis Kontos" userId="bf2ee8d4584011af" providerId="LiveId" clId="{B69E8665-5185-4EE4-80CE-749E8F490B0A}" dt="2022-07-03T11:22:23.945" v="1463" actId="26606"/>
          <ac:picMkLst>
            <pc:docMk/>
            <pc:sldMk cId="1048901234" sldId="290"/>
            <ac:picMk id="25" creationId="{561B34F5-88E5-4711-BC16-3005C29AD7C6}"/>
          </ac:picMkLst>
        </pc:picChg>
        <pc:picChg chg="add del">
          <ac:chgData name="Ioannis Kontos" userId="bf2ee8d4584011af" providerId="LiveId" clId="{B69E8665-5185-4EE4-80CE-749E8F490B0A}" dt="2022-07-03T11:22:23.945" v="1463" actId="26606"/>
          <ac:picMkLst>
            <pc:docMk/>
            <pc:sldMk cId="1048901234" sldId="290"/>
            <ac:picMk id="27" creationId="{4F3661D0-2268-4D3E-88BA-0647BCBE33AF}"/>
          </ac:picMkLst>
        </pc:picChg>
        <pc:picChg chg="add del">
          <ac:chgData name="Ioannis Kontos" userId="bf2ee8d4584011af" providerId="LiveId" clId="{B69E8665-5185-4EE4-80CE-749E8F490B0A}" dt="2022-07-03T11:22:30.562" v="1465" actId="26606"/>
          <ac:picMkLst>
            <pc:docMk/>
            <pc:sldMk cId="1048901234" sldId="290"/>
            <ac:picMk id="34" creationId="{7594FC8B-8CD2-407F-94F1-9C71F5AEC2B6}"/>
          </ac:picMkLst>
        </pc:picChg>
        <pc:picChg chg="add del">
          <ac:chgData name="Ioannis Kontos" userId="bf2ee8d4584011af" providerId="LiveId" clId="{B69E8665-5185-4EE4-80CE-749E8F490B0A}" dt="2022-07-03T11:22:30.562" v="1465" actId="26606"/>
          <ac:picMkLst>
            <pc:docMk/>
            <pc:sldMk cId="1048901234" sldId="290"/>
            <ac:picMk id="36" creationId="{DBABC971-8D40-4A4F-AC60-28B9172789B9}"/>
          </ac:picMkLst>
        </pc:picChg>
        <pc:picChg chg="add del">
          <ac:chgData name="Ioannis Kontos" userId="bf2ee8d4584011af" providerId="LiveId" clId="{B69E8665-5185-4EE4-80CE-749E8F490B0A}" dt="2022-07-03T11:22:30.562" v="1465" actId="26606"/>
          <ac:picMkLst>
            <pc:docMk/>
            <pc:sldMk cId="1048901234" sldId="290"/>
            <ac:picMk id="38" creationId="{791AE23E-90C9-4963-96E2-8DADBFC3BC09}"/>
          </ac:picMkLst>
        </pc:picChg>
        <pc:picChg chg="add del">
          <ac:chgData name="Ioannis Kontos" userId="bf2ee8d4584011af" providerId="LiveId" clId="{B69E8665-5185-4EE4-80CE-749E8F490B0A}" dt="2022-07-03T11:22:30.562" v="1465" actId="26606"/>
          <ac:picMkLst>
            <pc:docMk/>
            <pc:sldMk cId="1048901234" sldId="290"/>
            <ac:picMk id="39" creationId="{C5F93E90-4379-4AAC-B021-E5FA6D974AED}"/>
          </ac:picMkLst>
        </pc:picChg>
        <pc:picChg chg="add del">
          <ac:chgData name="Ioannis Kontos" userId="bf2ee8d4584011af" providerId="LiveId" clId="{B69E8665-5185-4EE4-80CE-749E8F490B0A}" dt="2022-07-03T11:22:43.460" v="1468" actId="26606"/>
          <ac:picMkLst>
            <pc:docMk/>
            <pc:sldMk cId="1048901234" sldId="290"/>
            <ac:picMk id="43" creationId="{AA085689-791F-4B8F-9F30-12415B97D366}"/>
          </ac:picMkLst>
        </pc:picChg>
        <pc:picChg chg="add del">
          <ac:chgData name="Ioannis Kontos" userId="bf2ee8d4584011af" providerId="LiveId" clId="{B69E8665-5185-4EE4-80CE-749E8F490B0A}" dt="2022-07-03T11:22:43.460" v="1468" actId="26606"/>
          <ac:picMkLst>
            <pc:docMk/>
            <pc:sldMk cId="1048901234" sldId="290"/>
            <ac:picMk id="44" creationId="{AA3FED7F-6821-47C0-A464-E9278B24129E}"/>
          </ac:picMkLst>
        </pc:picChg>
        <pc:picChg chg="add del">
          <ac:chgData name="Ioannis Kontos" userId="bf2ee8d4584011af" providerId="LiveId" clId="{B69E8665-5185-4EE4-80CE-749E8F490B0A}" dt="2022-07-03T11:22:43.460" v="1468" actId="26606"/>
          <ac:picMkLst>
            <pc:docMk/>
            <pc:sldMk cId="1048901234" sldId="290"/>
            <ac:picMk id="46" creationId="{561B34F5-88E5-4711-BC16-3005C29AD7C6}"/>
          </ac:picMkLst>
        </pc:picChg>
        <pc:picChg chg="add del">
          <ac:chgData name="Ioannis Kontos" userId="bf2ee8d4584011af" providerId="LiveId" clId="{B69E8665-5185-4EE4-80CE-749E8F490B0A}" dt="2022-07-03T11:22:43.460" v="1468" actId="26606"/>
          <ac:picMkLst>
            <pc:docMk/>
            <pc:sldMk cId="1048901234" sldId="290"/>
            <ac:picMk id="47" creationId="{4F3661D0-2268-4D3E-88BA-0647BCBE33AF}"/>
          </ac:picMkLst>
        </pc:picChg>
        <pc:picChg chg="add">
          <ac:chgData name="Ioannis Kontos" userId="bf2ee8d4584011af" providerId="LiveId" clId="{B69E8665-5185-4EE4-80CE-749E8F490B0A}" dt="2022-07-03T11:22:43.460" v="1468" actId="26606"/>
          <ac:picMkLst>
            <pc:docMk/>
            <pc:sldMk cId="1048901234" sldId="290"/>
            <ac:picMk id="54" creationId="{AA085689-791F-4B8F-9F30-12415B97D366}"/>
          </ac:picMkLst>
        </pc:picChg>
        <pc:picChg chg="add">
          <ac:chgData name="Ioannis Kontos" userId="bf2ee8d4584011af" providerId="LiveId" clId="{B69E8665-5185-4EE4-80CE-749E8F490B0A}" dt="2022-07-03T11:22:43.460" v="1468" actId="26606"/>
          <ac:picMkLst>
            <pc:docMk/>
            <pc:sldMk cId="1048901234" sldId="290"/>
            <ac:picMk id="56" creationId="{AA3FED7F-6821-47C0-A464-E9278B24129E}"/>
          </ac:picMkLst>
        </pc:picChg>
        <pc:picChg chg="add">
          <ac:chgData name="Ioannis Kontos" userId="bf2ee8d4584011af" providerId="LiveId" clId="{B69E8665-5185-4EE4-80CE-749E8F490B0A}" dt="2022-07-03T11:22:43.460" v="1468" actId="26606"/>
          <ac:picMkLst>
            <pc:docMk/>
            <pc:sldMk cId="1048901234" sldId="290"/>
            <ac:picMk id="60" creationId="{561B34F5-88E5-4711-BC16-3005C29AD7C6}"/>
          </ac:picMkLst>
        </pc:picChg>
        <pc:picChg chg="add">
          <ac:chgData name="Ioannis Kontos" userId="bf2ee8d4584011af" providerId="LiveId" clId="{B69E8665-5185-4EE4-80CE-749E8F490B0A}" dt="2022-07-03T11:22:43.460" v="1468" actId="26606"/>
          <ac:picMkLst>
            <pc:docMk/>
            <pc:sldMk cId="1048901234" sldId="290"/>
            <ac:picMk id="62" creationId="{4F3661D0-2268-4D3E-88BA-0647BCBE33AF}"/>
          </ac:picMkLst>
        </pc:picChg>
      </pc:sldChg>
      <pc:sldChg chg="addSp modSp mod">
        <pc:chgData name="Ioannis Kontos" userId="bf2ee8d4584011af" providerId="LiveId" clId="{B69E8665-5185-4EE4-80CE-749E8F490B0A}" dt="2022-07-03T11:43:50.770" v="1874" actId="947"/>
        <pc:sldMkLst>
          <pc:docMk/>
          <pc:sldMk cId="2210980274" sldId="292"/>
        </pc:sldMkLst>
        <pc:spChg chg="mod">
          <ac:chgData name="Ioannis Kontos" userId="bf2ee8d4584011af" providerId="LiveId" clId="{B69E8665-5185-4EE4-80CE-749E8F490B0A}" dt="2022-07-03T11:43:50.770" v="1874" actId="947"/>
          <ac:spMkLst>
            <pc:docMk/>
            <pc:sldMk cId="2210980274" sldId="292"/>
            <ac:spMk id="3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11:39:35.254" v="1856" actId="1076"/>
          <ac:spMkLst>
            <pc:docMk/>
            <pc:sldMk cId="2210980274" sldId="292"/>
            <ac:spMk id="7" creationId="{C0CD1936-1D37-475F-BCCD-423B07722B9B}"/>
          </ac:spMkLst>
        </pc:spChg>
        <pc:picChg chg="add mod">
          <ac:chgData name="Ioannis Kontos" userId="bf2ee8d4584011af" providerId="LiveId" clId="{B69E8665-5185-4EE4-80CE-749E8F490B0A}" dt="2022-07-03T11:43:08.483" v="1873" actId="1440"/>
          <ac:picMkLst>
            <pc:docMk/>
            <pc:sldMk cId="2210980274" sldId="292"/>
            <ac:picMk id="4" creationId="{4AE3E77C-1FFA-43C9-10AD-4377B321121C}"/>
          </ac:picMkLst>
        </pc:picChg>
        <pc:picChg chg="mod">
          <ac:chgData name="Ioannis Kontos" userId="bf2ee8d4584011af" providerId="LiveId" clId="{B69E8665-5185-4EE4-80CE-749E8F490B0A}" dt="2022-07-03T11:38:15.616" v="1836" actId="1076"/>
          <ac:picMkLst>
            <pc:docMk/>
            <pc:sldMk cId="2210980274" sldId="292"/>
            <ac:picMk id="8" creationId="{803746E4-F780-4A9D-8862-970A17A1DFDE}"/>
          </ac:picMkLst>
        </pc:picChg>
      </pc:sldChg>
      <pc:sldChg chg="delSp modSp mod modAnim">
        <pc:chgData name="Ioannis Kontos" userId="bf2ee8d4584011af" providerId="LiveId" clId="{B69E8665-5185-4EE4-80CE-749E8F490B0A}" dt="2022-07-03T06:43:33.853" v="318" actId="20577"/>
        <pc:sldMkLst>
          <pc:docMk/>
          <pc:sldMk cId="468778393" sldId="314"/>
        </pc:sldMkLst>
        <pc:spChg chg="mod">
          <ac:chgData name="Ioannis Kontos" userId="bf2ee8d4584011af" providerId="LiveId" clId="{B69E8665-5185-4EE4-80CE-749E8F490B0A}" dt="2022-07-03T06:34:06.967" v="91" actId="20577"/>
          <ac:spMkLst>
            <pc:docMk/>
            <pc:sldMk cId="468778393" sldId="314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6:43:33.853" v="318" actId="20577"/>
          <ac:spMkLst>
            <pc:docMk/>
            <pc:sldMk cId="468778393" sldId="314"/>
            <ac:spMk id="5" creationId="{00000000-0000-0000-0000-000000000000}"/>
          </ac:spMkLst>
        </pc:spChg>
        <pc:graphicFrameChg chg="del">
          <ac:chgData name="Ioannis Kontos" userId="bf2ee8d4584011af" providerId="LiveId" clId="{B69E8665-5185-4EE4-80CE-749E8F490B0A}" dt="2022-07-03T06:34:19.566" v="94" actId="478"/>
          <ac:graphicFrameMkLst>
            <pc:docMk/>
            <pc:sldMk cId="468778393" sldId="314"/>
            <ac:graphicFrameMk id="7" creationId="{5359823F-809A-4104-BC65-15C3C1E1E4A3}"/>
          </ac:graphicFrameMkLst>
        </pc:graphicFrameChg>
      </pc:sldChg>
      <pc:sldChg chg="del">
        <pc:chgData name="Ioannis Kontos" userId="bf2ee8d4584011af" providerId="LiveId" clId="{B69E8665-5185-4EE4-80CE-749E8F490B0A}" dt="2022-07-03T08:03:08.311" v="1140" actId="47"/>
        <pc:sldMkLst>
          <pc:docMk/>
          <pc:sldMk cId="3407914192" sldId="316"/>
        </pc:sldMkLst>
      </pc:sldChg>
      <pc:sldChg chg="addSp delSp modSp mod setBg modAnim">
        <pc:chgData name="Ioannis Kontos" userId="bf2ee8d4584011af" providerId="LiveId" clId="{B69E8665-5185-4EE4-80CE-749E8F490B0A}" dt="2022-07-03T08:02:45.515" v="1139" actId="1076"/>
        <pc:sldMkLst>
          <pc:docMk/>
          <pc:sldMk cId="1354432194" sldId="317"/>
        </pc:sldMkLst>
        <pc:spChg chg="mod">
          <ac:chgData name="Ioannis Kontos" userId="bf2ee8d4584011af" providerId="LiveId" clId="{B69E8665-5185-4EE4-80CE-749E8F490B0A}" dt="2022-07-03T07:57:55.198" v="1102" actId="1076"/>
          <ac:spMkLst>
            <pc:docMk/>
            <pc:sldMk cId="1354432194" sldId="317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7:56:33.900" v="1076" actId="26606"/>
          <ac:spMkLst>
            <pc:docMk/>
            <pc:sldMk cId="1354432194" sldId="317"/>
            <ac:spMk id="3" creationId="{DD6C0397-5319-481E-8985-D208B5F3A2D0}"/>
          </ac:spMkLst>
        </pc:spChg>
        <pc:spChg chg="mod">
          <ac:chgData name="Ioannis Kontos" userId="bf2ee8d4584011af" providerId="LiveId" clId="{B69E8665-5185-4EE4-80CE-749E8F490B0A}" dt="2022-07-03T08:00:15.584" v="1135" actId="20577"/>
          <ac:spMkLst>
            <pc:docMk/>
            <pc:sldMk cId="1354432194" sldId="317"/>
            <ac:spMk id="5" creationId="{00000000-0000-0000-0000-000000000000}"/>
          </ac:spMkLst>
        </pc:spChg>
        <pc:spChg chg="add">
          <ac:chgData name="Ioannis Kontos" userId="bf2ee8d4584011af" providerId="LiveId" clId="{B69E8665-5185-4EE4-80CE-749E8F490B0A}" dt="2022-07-03T07:56:33.900" v="1076" actId="26606"/>
          <ac:spMkLst>
            <pc:docMk/>
            <pc:sldMk cId="1354432194" sldId="317"/>
            <ac:spMk id="11" creationId="{D6CEF2A9-EF08-4FB3-AFFB-C5F77AB6E028}"/>
          </ac:spMkLst>
        </pc:spChg>
        <pc:spChg chg="add mod">
          <ac:chgData name="Ioannis Kontos" userId="bf2ee8d4584011af" providerId="LiveId" clId="{B69E8665-5185-4EE4-80CE-749E8F490B0A}" dt="2022-07-03T08:02:45.515" v="1139" actId="1076"/>
          <ac:spMkLst>
            <pc:docMk/>
            <pc:sldMk cId="1354432194" sldId="317"/>
            <ac:spMk id="12" creationId="{283B7D97-1333-603A-D4EA-811C75F594F9}"/>
          </ac:spMkLst>
        </pc:spChg>
        <pc:spChg chg="add">
          <ac:chgData name="Ioannis Kontos" userId="bf2ee8d4584011af" providerId="LiveId" clId="{B69E8665-5185-4EE4-80CE-749E8F490B0A}" dt="2022-07-03T07:56:33.900" v="1076" actId="26606"/>
          <ac:spMkLst>
            <pc:docMk/>
            <pc:sldMk cId="1354432194" sldId="317"/>
            <ac:spMk id="13" creationId="{4109C3C2-C0A8-4559-8462-8007573DF44C}"/>
          </ac:spMkLst>
        </pc:spChg>
        <pc:spChg chg="add">
          <ac:chgData name="Ioannis Kontos" userId="bf2ee8d4584011af" providerId="LiveId" clId="{B69E8665-5185-4EE4-80CE-749E8F490B0A}" dt="2022-07-03T07:56:33.900" v="1076" actId="26606"/>
          <ac:spMkLst>
            <pc:docMk/>
            <pc:sldMk cId="1354432194" sldId="317"/>
            <ac:spMk id="15" creationId="{4C535542-B72A-4DE0-BE5A-5EA00508C77D}"/>
          </ac:spMkLst>
        </pc:spChg>
        <pc:spChg chg="add">
          <ac:chgData name="Ioannis Kontos" userId="bf2ee8d4584011af" providerId="LiveId" clId="{B69E8665-5185-4EE4-80CE-749E8F490B0A}" dt="2022-07-03T07:56:33.900" v="1076" actId="26606"/>
          <ac:spMkLst>
            <pc:docMk/>
            <pc:sldMk cId="1354432194" sldId="317"/>
            <ac:spMk id="17" creationId="{11DF0705-615B-4CF3-A16F-8C14680D8BA6}"/>
          </ac:spMkLst>
        </pc:spChg>
        <pc:picChg chg="add del">
          <ac:chgData name="Ioannis Kontos" userId="bf2ee8d4584011af" providerId="LiveId" clId="{B69E8665-5185-4EE4-80CE-749E8F490B0A}" dt="2022-07-03T07:55:54.460" v="1071" actId="478"/>
          <ac:picMkLst>
            <pc:docMk/>
            <pc:sldMk cId="1354432194" sldId="317"/>
            <ac:picMk id="4" creationId="{BD995B38-A318-8441-11A8-4D3CAB32C315}"/>
          </ac:picMkLst>
        </pc:picChg>
        <pc:picChg chg="add mod">
          <ac:chgData name="Ioannis Kontos" userId="bf2ee8d4584011af" providerId="LiveId" clId="{B69E8665-5185-4EE4-80CE-749E8F490B0A}" dt="2022-07-03T07:57:51.590" v="1101" actId="208"/>
          <ac:picMkLst>
            <pc:docMk/>
            <pc:sldMk cId="1354432194" sldId="317"/>
            <ac:picMk id="6" creationId="{CCD2BF6C-8822-67FD-6EE0-C04A006D43E0}"/>
          </ac:picMkLst>
        </pc:picChg>
        <pc:picChg chg="add del">
          <ac:chgData name="Ioannis Kontos" userId="bf2ee8d4584011af" providerId="LiveId" clId="{B69E8665-5185-4EE4-80CE-749E8F490B0A}" dt="2022-07-03T08:02:40.119" v="1137"/>
          <ac:picMkLst>
            <pc:docMk/>
            <pc:sldMk cId="1354432194" sldId="317"/>
            <ac:picMk id="7" creationId="{1DB2F6E6-25FE-0004-556C-D35B110C5810}"/>
          </ac:picMkLst>
        </pc:picChg>
      </pc:sldChg>
      <pc:sldChg chg="del">
        <pc:chgData name="Ioannis Kontos" userId="bf2ee8d4584011af" providerId="LiveId" clId="{B69E8665-5185-4EE4-80CE-749E8F490B0A}" dt="2022-07-03T08:03:08.311" v="1140" actId="47"/>
        <pc:sldMkLst>
          <pc:docMk/>
          <pc:sldMk cId="3464757328" sldId="318"/>
        </pc:sldMkLst>
      </pc:sldChg>
      <pc:sldChg chg="del">
        <pc:chgData name="Ioannis Kontos" userId="bf2ee8d4584011af" providerId="LiveId" clId="{B69E8665-5185-4EE4-80CE-749E8F490B0A}" dt="2022-07-03T08:03:08.311" v="1140" actId="47"/>
        <pc:sldMkLst>
          <pc:docMk/>
          <pc:sldMk cId="909618577" sldId="319"/>
        </pc:sldMkLst>
      </pc:sldChg>
      <pc:sldChg chg="del">
        <pc:chgData name="Ioannis Kontos" userId="bf2ee8d4584011af" providerId="LiveId" clId="{B69E8665-5185-4EE4-80CE-749E8F490B0A}" dt="2022-07-03T08:03:08.311" v="1140" actId="47"/>
        <pc:sldMkLst>
          <pc:docMk/>
          <pc:sldMk cId="3719972736" sldId="320"/>
        </pc:sldMkLst>
      </pc:sldChg>
      <pc:sldChg chg="del">
        <pc:chgData name="Ioannis Kontos" userId="bf2ee8d4584011af" providerId="LiveId" clId="{B69E8665-5185-4EE4-80CE-749E8F490B0A}" dt="2022-07-03T08:03:08.311" v="1140" actId="47"/>
        <pc:sldMkLst>
          <pc:docMk/>
          <pc:sldMk cId="2324918209" sldId="321"/>
        </pc:sldMkLst>
      </pc:sldChg>
      <pc:sldChg chg="del">
        <pc:chgData name="Ioannis Kontos" userId="bf2ee8d4584011af" providerId="LiveId" clId="{B69E8665-5185-4EE4-80CE-749E8F490B0A}" dt="2022-07-03T08:03:08.311" v="1140" actId="47"/>
        <pc:sldMkLst>
          <pc:docMk/>
          <pc:sldMk cId="1845406388" sldId="322"/>
        </pc:sldMkLst>
      </pc:sldChg>
      <pc:sldChg chg="del">
        <pc:chgData name="Ioannis Kontos" userId="bf2ee8d4584011af" providerId="LiveId" clId="{B69E8665-5185-4EE4-80CE-749E8F490B0A}" dt="2022-07-03T08:03:08.311" v="1140" actId="47"/>
        <pc:sldMkLst>
          <pc:docMk/>
          <pc:sldMk cId="4226752620" sldId="323"/>
        </pc:sldMkLst>
      </pc:sldChg>
      <pc:sldChg chg="modSp add mod modAnim">
        <pc:chgData name="Ioannis Kontos" userId="bf2ee8d4584011af" providerId="LiveId" clId="{B69E8665-5185-4EE4-80CE-749E8F490B0A}" dt="2022-07-03T06:46:39.610" v="340" actId="6549"/>
        <pc:sldMkLst>
          <pc:docMk/>
          <pc:sldMk cId="2253492417" sldId="324"/>
        </pc:sldMkLst>
        <pc:spChg chg="mod">
          <ac:chgData name="Ioannis Kontos" userId="bf2ee8d4584011af" providerId="LiveId" clId="{B69E8665-5185-4EE4-80CE-749E8F490B0A}" dt="2022-07-03T06:44:15.461" v="322" actId="20577"/>
          <ac:spMkLst>
            <pc:docMk/>
            <pc:sldMk cId="2253492417" sldId="324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6:46:39.610" v="340" actId="6549"/>
          <ac:spMkLst>
            <pc:docMk/>
            <pc:sldMk cId="2253492417" sldId="324"/>
            <ac:spMk id="5" creationId="{00000000-0000-0000-0000-000000000000}"/>
          </ac:spMkLst>
        </pc:spChg>
      </pc:sldChg>
      <pc:sldChg chg="addSp delSp modSp add mod setBg modAnim">
        <pc:chgData name="Ioannis Kontos" userId="bf2ee8d4584011af" providerId="LiveId" clId="{B69E8665-5185-4EE4-80CE-749E8F490B0A}" dt="2022-07-03T11:40:56.539" v="1857" actId="208"/>
        <pc:sldMkLst>
          <pc:docMk/>
          <pc:sldMk cId="3485293664" sldId="325"/>
        </pc:sldMkLst>
        <pc:spChg chg="mod">
          <ac:chgData name="Ioannis Kontos" userId="bf2ee8d4584011af" providerId="LiveId" clId="{B69E8665-5185-4EE4-80CE-749E8F490B0A}" dt="2022-07-03T06:48:14.868" v="392" actId="26606"/>
          <ac:spMkLst>
            <pc:docMk/>
            <pc:sldMk cId="3485293664" sldId="325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6:48:14.868" v="392" actId="26606"/>
          <ac:spMkLst>
            <pc:docMk/>
            <pc:sldMk cId="3485293664" sldId="325"/>
            <ac:spMk id="3" creationId="{DD6C0397-5319-481E-8985-D208B5F3A2D0}"/>
          </ac:spMkLst>
        </pc:spChg>
        <pc:spChg chg="del mod">
          <ac:chgData name="Ioannis Kontos" userId="bf2ee8d4584011af" providerId="LiveId" clId="{B69E8665-5185-4EE4-80CE-749E8F490B0A}" dt="2022-07-03T06:48:04.343" v="390"/>
          <ac:spMkLst>
            <pc:docMk/>
            <pc:sldMk cId="3485293664" sldId="325"/>
            <ac:spMk id="5" creationId="{00000000-0000-0000-0000-000000000000}"/>
          </ac:spMkLst>
        </pc:spChg>
        <pc:spChg chg="add mod">
          <ac:chgData name="Ioannis Kontos" userId="bf2ee8d4584011af" providerId="LiveId" clId="{B69E8665-5185-4EE4-80CE-749E8F490B0A}" dt="2022-07-03T06:49:52.103" v="404" actId="27636"/>
          <ac:spMkLst>
            <pc:docMk/>
            <pc:sldMk cId="3485293664" sldId="325"/>
            <ac:spMk id="8" creationId="{D38CD74B-F3F6-03A7-AB08-A691B51CF2E9}"/>
          </ac:spMkLst>
        </pc:spChg>
        <pc:spChg chg="add">
          <ac:chgData name="Ioannis Kontos" userId="bf2ee8d4584011af" providerId="LiveId" clId="{B69E8665-5185-4EE4-80CE-749E8F490B0A}" dt="2022-07-03T06:48:14.868" v="392" actId="26606"/>
          <ac:spMkLst>
            <pc:docMk/>
            <pc:sldMk cId="3485293664" sldId="325"/>
            <ac:spMk id="11" creationId="{D6CEF2A9-EF08-4FB3-AFFB-C5F77AB6E028}"/>
          </ac:spMkLst>
        </pc:spChg>
        <pc:spChg chg="add mod">
          <ac:chgData name="Ioannis Kontos" userId="bf2ee8d4584011af" providerId="LiveId" clId="{B69E8665-5185-4EE4-80CE-749E8F490B0A}" dt="2022-07-03T06:49:11.993" v="396" actId="1076"/>
          <ac:spMkLst>
            <pc:docMk/>
            <pc:sldMk cId="3485293664" sldId="325"/>
            <ac:spMk id="12" creationId="{05D91A9E-D56A-916D-7836-22B12246AA0A}"/>
          </ac:spMkLst>
        </pc:spChg>
        <pc:spChg chg="add">
          <ac:chgData name="Ioannis Kontos" userId="bf2ee8d4584011af" providerId="LiveId" clId="{B69E8665-5185-4EE4-80CE-749E8F490B0A}" dt="2022-07-03T06:48:14.868" v="392" actId="26606"/>
          <ac:spMkLst>
            <pc:docMk/>
            <pc:sldMk cId="3485293664" sldId="325"/>
            <ac:spMk id="13" creationId="{4109C3C2-C0A8-4559-8462-8007573DF44C}"/>
          </ac:spMkLst>
        </pc:spChg>
        <pc:spChg chg="add">
          <ac:chgData name="Ioannis Kontos" userId="bf2ee8d4584011af" providerId="LiveId" clId="{B69E8665-5185-4EE4-80CE-749E8F490B0A}" dt="2022-07-03T06:48:14.868" v="392" actId="26606"/>
          <ac:spMkLst>
            <pc:docMk/>
            <pc:sldMk cId="3485293664" sldId="325"/>
            <ac:spMk id="15" creationId="{4C535542-B72A-4DE0-BE5A-5EA00508C77D}"/>
          </ac:spMkLst>
        </pc:spChg>
        <pc:spChg chg="add">
          <ac:chgData name="Ioannis Kontos" userId="bf2ee8d4584011af" providerId="LiveId" clId="{B69E8665-5185-4EE4-80CE-749E8F490B0A}" dt="2022-07-03T06:48:14.868" v="392" actId="26606"/>
          <ac:spMkLst>
            <pc:docMk/>
            <pc:sldMk cId="3485293664" sldId="325"/>
            <ac:spMk id="17" creationId="{11DF0705-615B-4CF3-A16F-8C14680D8BA6}"/>
          </ac:spMkLst>
        </pc:spChg>
        <pc:picChg chg="add mod ord">
          <ac:chgData name="Ioannis Kontos" userId="bf2ee8d4584011af" providerId="LiveId" clId="{B69E8665-5185-4EE4-80CE-749E8F490B0A}" dt="2022-07-03T11:40:56.539" v="1857" actId="208"/>
          <ac:picMkLst>
            <pc:docMk/>
            <pc:sldMk cId="3485293664" sldId="325"/>
            <ac:picMk id="4" creationId="{89E2C8B9-FEA3-7157-0320-5AF5CC485E40}"/>
          </ac:picMkLst>
        </pc:picChg>
      </pc:sldChg>
      <pc:sldChg chg="addSp delSp modSp add del mod">
        <pc:chgData name="Ioannis Kontos" userId="bf2ee8d4584011af" providerId="LiveId" clId="{B69E8665-5185-4EE4-80CE-749E8F490B0A}" dt="2022-07-03T07:44:10.002" v="905" actId="47"/>
        <pc:sldMkLst>
          <pc:docMk/>
          <pc:sldMk cId="2464919702" sldId="326"/>
        </pc:sldMkLst>
        <pc:picChg chg="del">
          <ac:chgData name="Ioannis Kontos" userId="bf2ee8d4584011af" providerId="LiveId" clId="{B69E8665-5185-4EE4-80CE-749E8F490B0A}" dt="2022-07-03T06:51:19.355" v="410" actId="478"/>
          <ac:picMkLst>
            <pc:docMk/>
            <pc:sldMk cId="2464919702" sldId="326"/>
            <ac:picMk id="4" creationId="{89E2C8B9-FEA3-7157-0320-5AF5CC485E40}"/>
          </ac:picMkLst>
        </pc:picChg>
        <pc:picChg chg="add mod">
          <ac:chgData name="Ioannis Kontos" userId="bf2ee8d4584011af" providerId="LiveId" clId="{B69E8665-5185-4EE4-80CE-749E8F490B0A}" dt="2022-07-03T06:51:33.775" v="413" actId="14100"/>
          <ac:picMkLst>
            <pc:docMk/>
            <pc:sldMk cId="2464919702" sldId="326"/>
            <ac:picMk id="5" creationId="{EB8C99EA-A076-167D-B4A2-19AFCC5009EC}"/>
          </ac:picMkLst>
        </pc:picChg>
      </pc:sldChg>
      <pc:sldChg chg="addSp add del">
        <pc:chgData name="Ioannis Kontos" userId="bf2ee8d4584011af" providerId="LiveId" clId="{B69E8665-5185-4EE4-80CE-749E8F490B0A}" dt="2022-07-03T06:50:32.476" v="407" actId="47"/>
        <pc:sldMkLst>
          <pc:docMk/>
          <pc:sldMk cId="3901376541" sldId="326"/>
        </pc:sldMkLst>
        <pc:picChg chg="add">
          <ac:chgData name="Ioannis Kontos" userId="bf2ee8d4584011af" providerId="LiveId" clId="{B69E8665-5185-4EE4-80CE-749E8F490B0A}" dt="2022-07-03T06:50:08.766" v="406"/>
          <ac:picMkLst>
            <pc:docMk/>
            <pc:sldMk cId="3901376541" sldId="326"/>
            <ac:picMk id="4" creationId="{64A54584-64BC-6C9A-ECE2-03959DE22745}"/>
          </ac:picMkLst>
        </pc:picChg>
      </pc:sldChg>
      <pc:sldChg chg="addSp delSp modSp add mod setBg modAnim">
        <pc:chgData name="Ioannis Kontos" userId="bf2ee8d4584011af" providerId="LiveId" clId="{B69E8665-5185-4EE4-80CE-749E8F490B0A}" dt="2022-07-03T07:02:52.079" v="507" actId="20577"/>
        <pc:sldMkLst>
          <pc:docMk/>
          <pc:sldMk cId="411817967" sldId="327"/>
        </pc:sldMkLst>
        <pc:spChg chg="mod">
          <ac:chgData name="Ioannis Kontos" userId="bf2ee8d4584011af" providerId="LiveId" clId="{B69E8665-5185-4EE4-80CE-749E8F490B0A}" dt="2022-07-03T07:02:52.079" v="507" actId="20577"/>
          <ac:spMkLst>
            <pc:docMk/>
            <pc:sldMk cId="411817967" sldId="327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7:00:24.731" v="468" actId="26606"/>
          <ac:spMkLst>
            <pc:docMk/>
            <pc:sldMk cId="411817967" sldId="327"/>
            <ac:spMk id="3" creationId="{DD6C0397-5319-481E-8985-D208B5F3A2D0}"/>
          </ac:spMkLst>
        </pc:spChg>
        <pc:spChg chg="mod">
          <ac:chgData name="Ioannis Kontos" userId="bf2ee8d4584011af" providerId="LiveId" clId="{B69E8665-5185-4EE4-80CE-749E8F490B0A}" dt="2022-07-03T07:00:24.731" v="468" actId="26606"/>
          <ac:spMkLst>
            <pc:docMk/>
            <pc:sldMk cId="411817967" sldId="327"/>
            <ac:spMk id="5" creationId="{00000000-0000-0000-0000-000000000000}"/>
          </ac:spMkLst>
        </pc:spChg>
        <pc:spChg chg="add del">
          <ac:chgData name="Ioannis Kontos" userId="bf2ee8d4584011af" providerId="LiveId" clId="{B69E8665-5185-4EE4-80CE-749E8F490B0A}" dt="2022-07-03T07:00:24.731" v="468" actId="26606"/>
          <ac:spMkLst>
            <pc:docMk/>
            <pc:sldMk cId="411817967" sldId="327"/>
            <ac:spMk id="11" creationId="{1F7E4252-2F8C-4EA5-8B25-80F4D86EEA87}"/>
          </ac:spMkLst>
        </pc:spChg>
        <pc:spChg chg="add del">
          <ac:chgData name="Ioannis Kontos" userId="bf2ee8d4584011af" providerId="LiveId" clId="{B69E8665-5185-4EE4-80CE-749E8F490B0A}" dt="2022-07-03T07:00:24.731" v="468" actId="26606"/>
          <ac:spMkLst>
            <pc:docMk/>
            <pc:sldMk cId="411817967" sldId="327"/>
            <ac:spMk id="13" creationId="{1AE682A4-5C0C-437A-88CB-93903D449D39}"/>
          </ac:spMkLst>
        </pc:spChg>
        <pc:spChg chg="add del">
          <ac:chgData name="Ioannis Kontos" userId="bf2ee8d4584011af" providerId="LiveId" clId="{B69E8665-5185-4EE4-80CE-749E8F490B0A}" dt="2022-07-03T07:00:24.731" v="468" actId="26606"/>
          <ac:spMkLst>
            <pc:docMk/>
            <pc:sldMk cId="411817967" sldId="327"/>
            <ac:spMk id="15" creationId="{BCB0AB8E-3445-441A-B43E-CED27841E742}"/>
          </ac:spMkLst>
        </pc:spChg>
        <pc:spChg chg="add del">
          <ac:chgData name="Ioannis Kontos" userId="bf2ee8d4584011af" providerId="LiveId" clId="{B69E8665-5185-4EE4-80CE-749E8F490B0A}" dt="2022-07-03T07:00:24.731" v="468" actId="26606"/>
          <ac:spMkLst>
            <pc:docMk/>
            <pc:sldMk cId="411817967" sldId="327"/>
            <ac:spMk id="17" creationId="{60202AA6-BAFE-417F-904D-4F7027D36D8B}"/>
          </ac:spMkLst>
        </pc:spChg>
        <pc:picChg chg="add del">
          <ac:chgData name="Ioannis Kontos" userId="bf2ee8d4584011af" providerId="LiveId" clId="{B69E8665-5185-4EE4-80CE-749E8F490B0A}" dt="2022-07-03T06:59:02.675" v="465" actId="478"/>
          <ac:picMkLst>
            <pc:docMk/>
            <pc:sldMk cId="411817967" sldId="327"/>
            <ac:picMk id="4" creationId="{A8CC306A-9BB1-AAA5-A29F-89BEC2B05BAA}"/>
          </ac:picMkLst>
        </pc:picChg>
        <pc:picChg chg="add del mod">
          <ac:chgData name="Ioannis Kontos" userId="bf2ee8d4584011af" providerId="LiveId" clId="{B69E8665-5185-4EE4-80CE-749E8F490B0A}" dt="2022-07-03T07:00:25.631" v="469"/>
          <ac:picMkLst>
            <pc:docMk/>
            <pc:sldMk cId="411817967" sldId="327"/>
            <ac:picMk id="6" creationId="{1C76149D-B64B-EA3B-4AA8-30027E094B4E}"/>
          </ac:picMkLst>
        </pc:picChg>
      </pc:sldChg>
      <pc:sldChg chg="modSp add mod modAnim">
        <pc:chgData name="Ioannis Kontos" userId="bf2ee8d4584011af" providerId="LiveId" clId="{B69E8665-5185-4EE4-80CE-749E8F490B0A}" dt="2022-07-03T07:03:01.083" v="526" actId="20577"/>
        <pc:sldMkLst>
          <pc:docMk/>
          <pc:sldMk cId="2670102565" sldId="328"/>
        </pc:sldMkLst>
        <pc:spChg chg="mod">
          <ac:chgData name="Ioannis Kontos" userId="bf2ee8d4584011af" providerId="LiveId" clId="{B69E8665-5185-4EE4-80CE-749E8F490B0A}" dt="2022-07-03T07:03:01.083" v="526" actId="20577"/>
          <ac:spMkLst>
            <pc:docMk/>
            <pc:sldMk cId="2670102565" sldId="328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6:58:11.993" v="463" actId="14100"/>
          <ac:spMkLst>
            <pc:docMk/>
            <pc:sldMk cId="2670102565" sldId="328"/>
            <ac:spMk id="5" creationId="{00000000-0000-0000-0000-000000000000}"/>
          </ac:spMkLst>
        </pc:spChg>
      </pc:sldChg>
      <pc:sldChg chg="addSp delSp modSp add mod setBg delAnim modAnim">
        <pc:chgData name="Ioannis Kontos" userId="bf2ee8d4584011af" providerId="LiveId" clId="{B69E8665-5185-4EE4-80CE-749E8F490B0A}" dt="2022-07-03T11:41:07.976" v="1858" actId="208"/>
        <pc:sldMkLst>
          <pc:docMk/>
          <pc:sldMk cId="3461928324" sldId="329"/>
        </pc:sldMkLst>
        <pc:spChg chg="mod">
          <ac:chgData name="Ioannis Kontos" userId="bf2ee8d4584011af" providerId="LiveId" clId="{B69E8665-5185-4EE4-80CE-749E8F490B0A}" dt="2022-07-03T07:07:39.925" v="665" actId="14100"/>
          <ac:spMkLst>
            <pc:docMk/>
            <pc:sldMk cId="3461928324" sldId="329"/>
            <ac:spMk id="2" creationId="{00000000-0000-0000-0000-000000000000}"/>
          </ac:spMkLst>
        </pc:spChg>
        <pc:spChg chg="mod ord">
          <ac:chgData name="Ioannis Kontos" userId="bf2ee8d4584011af" providerId="LiveId" clId="{B69E8665-5185-4EE4-80CE-749E8F490B0A}" dt="2022-07-03T07:05:54.255" v="614" actId="26606"/>
          <ac:spMkLst>
            <pc:docMk/>
            <pc:sldMk cId="3461928324" sldId="329"/>
            <ac:spMk id="3" creationId="{DD6C0397-5319-481E-8985-D208B5F3A2D0}"/>
          </ac:spMkLst>
        </pc:spChg>
        <pc:spChg chg="del mod">
          <ac:chgData name="Ioannis Kontos" userId="bf2ee8d4584011af" providerId="LiveId" clId="{B69E8665-5185-4EE4-80CE-749E8F490B0A}" dt="2022-07-03T07:02:14.907" v="474" actId="478"/>
          <ac:spMkLst>
            <pc:docMk/>
            <pc:sldMk cId="3461928324" sldId="329"/>
            <ac:spMk id="5" creationId="{00000000-0000-0000-0000-000000000000}"/>
          </ac:spMkLst>
        </pc:spChg>
        <pc:spChg chg="add mod">
          <ac:chgData name="Ioannis Kontos" userId="bf2ee8d4584011af" providerId="LiveId" clId="{B69E8665-5185-4EE4-80CE-749E8F490B0A}" dt="2022-07-03T07:07:07.406" v="662" actId="207"/>
          <ac:spMkLst>
            <pc:docMk/>
            <pc:sldMk cId="3461928324" sldId="329"/>
            <ac:spMk id="7" creationId="{C2347C64-4BFB-9C4A-8368-4219ECFDA68F}"/>
          </ac:spMkLst>
        </pc:spChg>
        <pc:spChg chg="add">
          <ac:chgData name="Ioannis Kontos" userId="bf2ee8d4584011af" providerId="LiveId" clId="{B69E8665-5185-4EE4-80CE-749E8F490B0A}" dt="2022-07-03T07:05:54.255" v="614" actId="26606"/>
          <ac:spMkLst>
            <pc:docMk/>
            <pc:sldMk cId="3461928324" sldId="329"/>
            <ac:spMk id="13" creationId="{D6CEF2A9-EF08-4FB3-AFFB-C5F77AB6E028}"/>
          </ac:spMkLst>
        </pc:spChg>
        <pc:spChg chg="add mod">
          <ac:chgData name="Ioannis Kontos" userId="bf2ee8d4584011af" providerId="LiveId" clId="{B69E8665-5185-4EE4-80CE-749E8F490B0A}" dt="2022-07-03T07:07:32.338" v="664" actId="1076"/>
          <ac:spMkLst>
            <pc:docMk/>
            <pc:sldMk cId="3461928324" sldId="329"/>
            <ac:spMk id="14" creationId="{99AEA3F2-9326-4A8D-9F24-3F87B54B2EAA}"/>
          </ac:spMkLst>
        </pc:spChg>
        <pc:spChg chg="add">
          <ac:chgData name="Ioannis Kontos" userId="bf2ee8d4584011af" providerId="LiveId" clId="{B69E8665-5185-4EE4-80CE-749E8F490B0A}" dt="2022-07-03T07:05:54.255" v="614" actId="26606"/>
          <ac:spMkLst>
            <pc:docMk/>
            <pc:sldMk cId="3461928324" sldId="329"/>
            <ac:spMk id="15" creationId="{4109C3C2-C0A8-4559-8462-8007573DF44C}"/>
          </ac:spMkLst>
        </pc:spChg>
        <pc:spChg chg="add">
          <ac:chgData name="Ioannis Kontos" userId="bf2ee8d4584011af" providerId="LiveId" clId="{B69E8665-5185-4EE4-80CE-749E8F490B0A}" dt="2022-07-03T07:05:54.255" v="614" actId="26606"/>
          <ac:spMkLst>
            <pc:docMk/>
            <pc:sldMk cId="3461928324" sldId="329"/>
            <ac:spMk id="17" creationId="{4C535542-B72A-4DE0-BE5A-5EA00508C77D}"/>
          </ac:spMkLst>
        </pc:spChg>
        <pc:spChg chg="add">
          <ac:chgData name="Ioannis Kontos" userId="bf2ee8d4584011af" providerId="LiveId" clId="{B69E8665-5185-4EE4-80CE-749E8F490B0A}" dt="2022-07-03T07:05:54.255" v="614" actId="26606"/>
          <ac:spMkLst>
            <pc:docMk/>
            <pc:sldMk cId="3461928324" sldId="329"/>
            <ac:spMk id="19" creationId="{11DF0705-615B-4CF3-A16F-8C14680D8BA6}"/>
          </ac:spMkLst>
        </pc:spChg>
        <pc:picChg chg="add del">
          <ac:chgData name="Ioannis Kontos" userId="bf2ee8d4584011af" providerId="LiveId" clId="{B69E8665-5185-4EE4-80CE-749E8F490B0A}" dt="2022-07-03T07:02:17.157" v="475" actId="478"/>
          <ac:picMkLst>
            <pc:docMk/>
            <pc:sldMk cId="3461928324" sldId="329"/>
            <ac:picMk id="4" creationId="{DE634A5B-BE81-FF4D-D1B9-4788432EE692}"/>
          </ac:picMkLst>
        </pc:picChg>
        <pc:picChg chg="add mod">
          <ac:chgData name="Ioannis Kontos" userId="bf2ee8d4584011af" providerId="LiveId" clId="{B69E8665-5185-4EE4-80CE-749E8F490B0A}" dt="2022-07-03T11:41:07.976" v="1858" actId="208"/>
          <ac:picMkLst>
            <pc:docMk/>
            <pc:sldMk cId="3461928324" sldId="329"/>
            <ac:picMk id="8" creationId="{2D5F1595-A63F-AA16-9DE6-49ED1B6B812E}"/>
          </ac:picMkLst>
        </pc:picChg>
      </pc:sldChg>
      <pc:sldChg chg="addSp modSp add mod ord setBg">
        <pc:chgData name="Ioannis Kontos" userId="bf2ee8d4584011af" providerId="LiveId" clId="{B69E8665-5185-4EE4-80CE-749E8F490B0A}" dt="2022-07-03T11:41:24.367" v="1860" actId="208"/>
        <pc:sldMkLst>
          <pc:docMk/>
          <pc:sldMk cId="2143812590" sldId="330"/>
        </pc:sldMkLst>
        <pc:spChg chg="mod">
          <ac:chgData name="Ioannis Kontos" userId="bf2ee8d4584011af" providerId="LiveId" clId="{B69E8665-5185-4EE4-80CE-749E8F490B0A}" dt="2022-07-03T07:28:52.418" v="796" actId="962"/>
          <ac:spMkLst>
            <pc:docMk/>
            <pc:sldMk cId="2143812590" sldId="330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7:28:27.752" v="791" actId="26606"/>
          <ac:spMkLst>
            <pc:docMk/>
            <pc:sldMk cId="2143812590" sldId="330"/>
            <ac:spMk id="3" creationId="{DD6C0397-5319-481E-8985-D208B5F3A2D0}"/>
          </ac:spMkLst>
        </pc:spChg>
        <pc:spChg chg="mod">
          <ac:chgData name="Ioannis Kontos" userId="bf2ee8d4584011af" providerId="LiveId" clId="{B69E8665-5185-4EE4-80CE-749E8F490B0A}" dt="2022-07-03T07:43:39.864" v="902" actId="113"/>
          <ac:spMkLst>
            <pc:docMk/>
            <pc:sldMk cId="2143812590" sldId="330"/>
            <ac:spMk id="7" creationId="{C2347C64-4BFB-9C4A-8368-4219ECFDA68F}"/>
          </ac:spMkLst>
        </pc:spChg>
        <pc:spChg chg="add">
          <ac:chgData name="Ioannis Kontos" userId="bf2ee8d4584011af" providerId="LiveId" clId="{B69E8665-5185-4EE4-80CE-749E8F490B0A}" dt="2022-07-03T07:28:27.752" v="791" actId="26606"/>
          <ac:spMkLst>
            <pc:docMk/>
            <pc:sldMk cId="2143812590" sldId="330"/>
            <ac:spMk id="13" creationId="{CE19B044-213B-4670-997D-10A1AF25635E}"/>
          </ac:spMkLst>
        </pc:spChg>
        <pc:spChg chg="add">
          <ac:chgData name="Ioannis Kontos" userId="bf2ee8d4584011af" providerId="LiveId" clId="{B69E8665-5185-4EE4-80CE-749E8F490B0A}" dt="2022-07-03T07:28:27.752" v="791" actId="26606"/>
          <ac:spMkLst>
            <pc:docMk/>
            <pc:sldMk cId="2143812590" sldId="330"/>
            <ac:spMk id="15" creationId="{4D0C6EAC-4CF1-4405-BB7A-D6E48E7DEB37}"/>
          </ac:spMkLst>
        </pc:spChg>
        <pc:spChg chg="add">
          <ac:chgData name="Ioannis Kontos" userId="bf2ee8d4584011af" providerId="LiveId" clId="{B69E8665-5185-4EE4-80CE-749E8F490B0A}" dt="2022-07-03T07:28:27.752" v="791" actId="26606"/>
          <ac:spMkLst>
            <pc:docMk/>
            <pc:sldMk cId="2143812590" sldId="330"/>
            <ac:spMk id="17" creationId="{2EF858D7-84ED-4C7D-B0EB-77866DA2D9FD}"/>
          </ac:spMkLst>
        </pc:spChg>
        <pc:spChg chg="add">
          <ac:chgData name="Ioannis Kontos" userId="bf2ee8d4584011af" providerId="LiveId" clId="{B69E8665-5185-4EE4-80CE-749E8F490B0A}" dt="2022-07-03T07:28:27.752" v="791" actId="26606"/>
          <ac:spMkLst>
            <pc:docMk/>
            <pc:sldMk cId="2143812590" sldId="330"/>
            <ac:spMk id="19" creationId="{DD88D366-AA6E-40A4-A229-24A7DC2CCCB6}"/>
          </ac:spMkLst>
        </pc:spChg>
        <pc:picChg chg="add mod ord">
          <ac:chgData name="Ioannis Kontos" userId="bf2ee8d4584011af" providerId="LiveId" clId="{B69E8665-5185-4EE4-80CE-749E8F490B0A}" dt="2022-07-03T11:41:24.367" v="1860" actId="208"/>
          <ac:picMkLst>
            <pc:docMk/>
            <pc:sldMk cId="2143812590" sldId="330"/>
            <ac:picMk id="5" creationId="{220EDA0F-D443-983D-20B4-05C0D992DBDD}"/>
          </ac:picMkLst>
        </pc:picChg>
        <pc:picChg chg="add mod">
          <ac:chgData name="Ioannis Kontos" userId="bf2ee8d4584011af" providerId="LiveId" clId="{B69E8665-5185-4EE4-80CE-749E8F490B0A}" dt="2022-07-03T11:41:19.304" v="1859" actId="208"/>
          <ac:picMkLst>
            <pc:docMk/>
            <pc:sldMk cId="2143812590" sldId="330"/>
            <ac:picMk id="8" creationId="{DB526020-9B11-EEB1-2EB8-A43912B45F59}"/>
          </ac:picMkLst>
        </pc:picChg>
      </pc:sldChg>
      <pc:sldChg chg="modSp add mod">
        <pc:chgData name="Ioannis Kontos" userId="bf2ee8d4584011af" providerId="LiveId" clId="{B69E8665-5185-4EE4-80CE-749E8F490B0A}" dt="2022-07-03T07:09:17.554" v="693" actId="14100"/>
        <pc:sldMkLst>
          <pc:docMk/>
          <pc:sldMk cId="205690298" sldId="331"/>
        </pc:sldMkLst>
        <pc:spChg chg="mod">
          <ac:chgData name="Ioannis Kontos" userId="bf2ee8d4584011af" providerId="LiveId" clId="{B69E8665-5185-4EE4-80CE-749E8F490B0A}" dt="2022-07-03T07:09:17.554" v="693" actId="14100"/>
          <ac:spMkLst>
            <pc:docMk/>
            <pc:sldMk cId="205690298" sldId="331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7:09:14.961" v="692" actId="27636"/>
          <ac:spMkLst>
            <pc:docMk/>
            <pc:sldMk cId="205690298" sldId="331"/>
            <ac:spMk id="7" creationId="{C2347C64-4BFB-9C4A-8368-4219ECFDA68F}"/>
          </ac:spMkLst>
        </pc:spChg>
      </pc:sldChg>
      <pc:sldChg chg="add del">
        <pc:chgData name="Ioannis Kontos" userId="bf2ee8d4584011af" providerId="LiveId" clId="{B69E8665-5185-4EE4-80CE-749E8F490B0A}" dt="2022-07-03T07:44:13.167" v="906" actId="47"/>
        <pc:sldMkLst>
          <pc:docMk/>
          <pc:sldMk cId="2134378909" sldId="332"/>
        </pc:sldMkLst>
      </pc:sldChg>
      <pc:sldChg chg="addSp delSp modSp add del mod setBg">
        <pc:chgData name="Ioannis Kontos" userId="bf2ee8d4584011af" providerId="LiveId" clId="{B69E8665-5185-4EE4-80CE-749E8F490B0A}" dt="2022-07-03T07:44:18.110" v="907" actId="47"/>
        <pc:sldMkLst>
          <pc:docMk/>
          <pc:sldMk cId="3032822567" sldId="333"/>
        </pc:sldMkLst>
        <pc:spChg chg="mod">
          <ac:chgData name="Ioannis Kontos" userId="bf2ee8d4584011af" providerId="LiveId" clId="{B69E8665-5185-4EE4-80CE-749E8F490B0A}" dt="2022-07-03T07:19:50.621" v="781" actId="14100"/>
          <ac:spMkLst>
            <pc:docMk/>
            <pc:sldMk cId="3032822567" sldId="333"/>
            <ac:spMk id="2" creationId="{00000000-0000-0000-0000-000000000000}"/>
          </ac:spMkLst>
        </pc:spChg>
        <pc:spChg chg="mod ord">
          <ac:chgData name="Ioannis Kontos" userId="bf2ee8d4584011af" providerId="LiveId" clId="{B69E8665-5185-4EE4-80CE-749E8F490B0A}" dt="2022-07-03T07:18:23.866" v="765" actId="26606"/>
          <ac:spMkLst>
            <pc:docMk/>
            <pc:sldMk cId="3032822567" sldId="333"/>
            <ac:spMk id="3" creationId="{DD6C0397-5319-481E-8985-D208B5F3A2D0}"/>
          </ac:spMkLst>
        </pc:spChg>
        <pc:spChg chg="mod ord">
          <ac:chgData name="Ioannis Kontos" userId="bf2ee8d4584011af" providerId="LiveId" clId="{B69E8665-5185-4EE4-80CE-749E8F490B0A}" dt="2022-07-03T07:19:53.474" v="782" actId="14100"/>
          <ac:spMkLst>
            <pc:docMk/>
            <pc:sldMk cId="3032822567" sldId="333"/>
            <ac:spMk id="7" creationId="{C2347C64-4BFB-9C4A-8368-4219ECFDA68F}"/>
          </ac:spMkLst>
        </pc:spChg>
        <pc:spChg chg="add del">
          <ac:chgData name="Ioannis Kontos" userId="bf2ee8d4584011af" providerId="LiveId" clId="{B69E8665-5185-4EE4-80CE-749E8F490B0A}" dt="2022-07-03T07:18:23.866" v="765" actId="26606"/>
          <ac:spMkLst>
            <pc:docMk/>
            <pc:sldMk cId="3032822567" sldId="333"/>
            <ac:spMk id="10" creationId="{86D3F3B7-282C-4DDC-AD1B-C497F2942BA6}"/>
          </ac:spMkLst>
        </pc:spChg>
        <pc:spChg chg="add del">
          <ac:chgData name="Ioannis Kontos" userId="bf2ee8d4584011af" providerId="LiveId" clId="{B69E8665-5185-4EE4-80CE-749E8F490B0A}" dt="2022-07-03T07:15:38.641" v="752" actId="26606"/>
          <ac:spMkLst>
            <pc:docMk/>
            <pc:sldMk cId="3032822567" sldId="333"/>
            <ac:spMk id="12" creationId="{E76BDDC1-3B8A-4ED1-9384-28046DA7DFFF}"/>
          </ac:spMkLst>
        </pc:spChg>
        <pc:spChg chg="add del">
          <ac:chgData name="Ioannis Kontos" userId="bf2ee8d4584011af" providerId="LiveId" clId="{B69E8665-5185-4EE4-80CE-749E8F490B0A}" dt="2022-07-03T07:18:23.866" v="765" actId="26606"/>
          <ac:spMkLst>
            <pc:docMk/>
            <pc:sldMk cId="3032822567" sldId="333"/>
            <ac:spMk id="13" creationId="{2FEA51AE-2D18-46BE-B2CA-B90B13168980}"/>
          </ac:spMkLst>
        </pc:spChg>
        <pc:spChg chg="add del">
          <ac:chgData name="Ioannis Kontos" userId="bf2ee8d4584011af" providerId="LiveId" clId="{B69E8665-5185-4EE4-80CE-749E8F490B0A}" dt="2022-07-03T07:15:38.641" v="752" actId="26606"/>
          <ac:spMkLst>
            <pc:docMk/>
            <pc:sldMk cId="3032822567" sldId="333"/>
            <ac:spMk id="14" creationId="{A4C54E1D-046B-434B-8B3E-C179D9913307}"/>
          </ac:spMkLst>
        </pc:spChg>
        <pc:spChg chg="add del">
          <ac:chgData name="Ioannis Kontos" userId="bf2ee8d4584011af" providerId="LiveId" clId="{B69E8665-5185-4EE4-80CE-749E8F490B0A}" dt="2022-07-03T07:18:23.866" v="765" actId="26606"/>
          <ac:spMkLst>
            <pc:docMk/>
            <pc:sldMk cId="3032822567" sldId="333"/>
            <ac:spMk id="15" creationId="{5E6A537E-C106-45AE-9BBB-3CE559441813}"/>
          </ac:spMkLst>
        </pc:spChg>
        <pc:spChg chg="add del">
          <ac:chgData name="Ioannis Kontos" userId="bf2ee8d4584011af" providerId="LiveId" clId="{B69E8665-5185-4EE4-80CE-749E8F490B0A}" dt="2022-07-03T07:15:38.641" v="752" actId="26606"/>
          <ac:spMkLst>
            <pc:docMk/>
            <pc:sldMk cId="3032822567" sldId="333"/>
            <ac:spMk id="16" creationId="{CD62FCDA-81D0-4D28-B17F-CC6E3206841E}"/>
          </ac:spMkLst>
        </pc:spChg>
        <pc:spChg chg="add del">
          <ac:chgData name="Ioannis Kontos" userId="bf2ee8d4584011af" providerId="LiveId" clId="{B69E8665-5185-4EE4-80CE-749E8F490B0A}" dt="2022-07-03T07:18:23.866" v="765" actId="26606"/>
          <ac:spMkLst>
            <pc:docMk/>
            <pc:sldMk cId="3032822567" sldId="333"/>
            <ac:spMk id="17" creationId="{F918BA52-E4A7-4EEC-898E-C49023767C63}"/>
          </ac:spMkLst>
        </pc:spChg>
        <pc:spChg chg="add del">
          <ac:chgData name="Ioannis Kontos" userId="bf2ee8d4584011af" providerId="LiveId" clId="{B69E8665-5185-4EE4-80CE-749E8F490B0A}" dt="2022-07-03T07:15:40.073" v="754" actId="26606"/>
          <ac:spMkLst>
            <pc:docMk/>
            <pc:sldMk cId="3032822567" sldId="333"/>
            <ac:spMk id="18" creationId="{D138FED9-7840-470D-BB14-BF4696ADA7FC}"/>
          </ac:spMkLst>
        </pc:spChg>
        <pc:spChg chg="add del">
          <ac:chgData name="Ioannis Kontos" userId="bf2ee8d4584011af" providerId="LiveId" clId="{B69E8665-5185-4EE4-80CE-749E8F490B0A}" dt="2022-07-03T07:15:40.073" v="754" actId="26606"/>
          <ac:spMkLst>
            <pc:docMk/>
            <pc:sldMk cId="3032822567" sldId="333"/>
            <ac:spMk id="19" creationId="{C89FDD9F-84AD-4824-89D2-9E286F5651E3}"/>
          </ac:spMkLst>
        </pc:spChg>
        <pc:spChg chg="add del">
          <ac:chgData name="Ioannis Kontos" userId="bf2ee8d4584011af" providerId="LiveId" clId="{B69E8665-5185-4EE4-80CE-749E8F490B0A}" dt="2022-07-03T07:15:40.073" v="754" actId="26606"/>
          <ac:spMkLst>
            <pc:docMk/>
            <pc:sldMk cId="3032822567" sldId="333"/>
            <ac:spMk id="20" creationId="{0AFF99B9-09FA-411A-8B54-D714B2EE9A68}"/>
          </ac:spMkLst>
        </pc:spChg>
        <pc:spChg chg="add del">
          <ac:chgData name="Ioannis Kontos" userId="bf2ee8d4584011af" providerId="LiveId" clId="{B69E8665-5185-4EE4-80CE-749E8F490B0A}" dt="2022-07-03T07:15:40.073" v="754" actId="26606"/>
          <ac:spMkLst>
            <pc:docMk/>
            <pc:sldMk cId="3032822567" sldId="333"/>
            <ac:spMk id="21" creationId="{7E6CE931-52B0-4AD0-991F-0648E313BF3A}"/>
          </ac:spMkLst>
        </pc:spChg>
        <pc:spChg chg="add">
          <ac:chgData name="Ioannis Kontos" userId="bf2ee8d4584011af" providerId="LiveId" clId="{B69E8665-5185-4EE4-80CE-749E8F490B0A}" dt="2022-07-03T07:18:23.866" v="765" actId="26606"/>
          <ac:spMkLst>
            <pc:docMk/>
            <pc:sldMk cId="3032822567" sldId="333"/>
            <ac:spMk id="22" creationId="{E76BDDC1-3B8A-4ED1-9384-28046DA7DFFF}"/>
          </ac:spMkLst>
        </pc:spChg>
        <pc:spChg chg="add del">
          <ac:chgData name="Ioannis Kontos" userId="bf2ee8d4584011af" providerId="LiveId" clId="{B69E8665-5185-4EE4-80CE-749E8F490B0A}" dt="2022-07-03T07:15:43.794" v="756" actId="26606"/>
          <ac:spMkLst>
            <pc:docMk/>
            <pc:sldMk cId="3032822567" sldId="333"/>
            <ac:spMk id="23" creationId="{0A01F2A2-AEDD-47DC-AFB5-B97CEB9A5328}"/>
          </ac:spMkLst>
        </pc:spChg>
        <pc:spChg chg="add del">
          <ac:chgData name="Ioannis Kontos" userId="bf2ee8d4584011af" providerId="LiveId" clId="{B69E8665-5185-4EE4-80CE-749E8F490B0A}" dt="2022-07-03T07:15:43.794" v="756" actId="26606"/>
          <ac:spMkLst>
            <pc:docMk/>
            <pc:sldMk cId="3032822567" sldId="333"/>
            <ac:spMk id="24" creationId="{DB5AF5F3-AD0A-4EFA-854A-47C780F26264}"/>
          </ac:spMkLst>
        </pc:spChg>
        <pc:spChg chg="add del">
          <ac:chgData name="Ioannis Kontos" userId="bf2ee8d4584011af" providerId="LiveId" clId="{B69E8665-5185-4EE4-80CE-749E8F490B0A}" dt="2022-07-03T07:15:43.794" v="756" actId="26606"/>
          <ac:spMkLst>
            <pc:docMk/>
            <pc:sldMk cId="3032822567" sldId="333"/>
            <ac:spMk id="25" creationId="{1E3D6D6C-E192-4135-B1DB-17C71EEBC946}"/>
          </ac:spMkLst>
        </pc:spChg>
        <pc:spChg chg="add">
          <ac:chgData name="Ioannis Kontos" userId="bf2ee8d4584011af" providerId="LiveId" clId="{B69E8665-5185-4EE4-80CE-749E8F490B0A}" dt="2022-07-03T07:18:23.866" v="765" actId="26606"/>
          <ac:spMkLst>
            <pc:docMk/>
            <pc:sldMk cId="3032822567" sldId="333"/>
            <ac:spMk id="26" creationId="{CD62FCDA-81D0-4D28-B17F-CC6E3206841E}"/>
          </ac:spMkLst>
        </pc:spChg>
        <pc:spChg chg="add del">
          <ac:chgData name="Ioannis Kontos" userId="bf2ee8d4584011af" providerId="LiveId" clId="{B69E8665-5185-4EE4-80CE-749E8F490B0A}" dt="2022-07-03T07:15:49.185" v="758" actId="26606"/>
          <ac:spMkLst>
            <pc:docMk/>
            <pc:sldMk cId="3032822567" sldId="333"/>
            <ac:spMk id="27" creationId="{7D59C7C4-2BDE-42D4-877A-DF4E05E1A4BF}"/>
          </ac:spMkLst>
        </pc:spChg>
        <pc:spChg chg="add del">
          <ac:chgData name="Ioannis Kontos" userId="bf2ee8d4584011af" providerId="LiveId" clId="{B69E8665-5185-4EE4-80CE-749E8F490B0A}" dt="2022-07-03T07:15:49.185" v="758" actId="26606"/>
          <ac:spMkLst>
            <pc:docMk/>
            <pc:sldMk cId="3032822567" sldId="333"/>
            <ac:spMk id="28" creationId="{1943486C-10FD-4018-A1B6-5437172A2092}"/>
          </ac:spMkLst>
        </pc:spChg>
        <pc:spChg chg="add del">
          <ac:chgData name="Ioannis Kontos" userId="bf2ee8d4584011af" providerId="LiveId" clId="{B69E8665-5185-4EE4-80CE-749E8F490B0A}" dt="2022-07-03T07:15:49.185" v="758" actId="26606"/>
          <ac:spMkLst>
            <pc:docMk/>
            <pc:sldMk cId="3032822567" sldId="333"/>
            <ac:spMk id="29" creationId="{E27BFA01-1979-4DAE-B1DE-ABF41AD731C9}"/>
          </ac:spMkLst>
        </pc:spChg>
        <pc:spChg chg="add">
          <ac:chgData name="Ioannis Kontos" userId="bf2ee8d4584011af" providerId="LiveId" clId="{B69E8665-5185-4EE4-80CE-749E8F490B0A}" dt="2022-07-03T07:18:23.866" v="765" actId="26606"/>
          <ac:spMkLst>
            <pc:docMk/>
            <pc:sldMk cId="3032822567" sldId="333"/>
            <ac:spMk id="30" creationId="{A4C54E1D-046B-434B-8B3E-C179D9913307}"/>
          </ac:spMkLst>
        </pc:spChg>
        <pc:picChg chg="add del mod">
          <ac:chgData name="Ioannis Kontos" userId="bf2ee8d4584011af" providerId="LiveId" clId="{B69E8665-5185-4EE4-80CE-749E8F490B0A}" dt="2022-07-03T07:17:37.626" v="759" actId="478"/>
          <ac:picMkLst>
            <pc:docMk/>
            <pc:sldMk cId="3032822567" sldId="333"/>
            <ac:picMk id="5" creationId="{0C66A359-4F28-A891-AD42-089D47874766}"/>
          </ac:picMkLst>
        </pc:picChg>
        <pc:picChg chg="add mod">
          <ac:chgData name="Ioannis Kontos" userId="bf2ee8d4584011af" providerId="LiveId" clId="{B69E8665-5185-4EE4-80CE-749E8F490B0A}" dt="2022-07-03T07:20:28.636" v="787" actId="1076"/>
          <ac:picMkLst>
            <pc:docMk/>
            <pc:sldMk cId="3032822567" sldId="333"/>
            <ac:picMk id="8" creationId="{7FE965DD-57E3-6B68-AE48-B5B7671B13E2}"/>
          </ac:picMkLst>
        </pc:picChg>
      </pc:sldChg>
      <pc:sldChg chg="addSp modSp add mod setBg">
        <pc:chgData name="Ioannis Kontos" userId="bf2ee8d4584011af" providerId="LiveId" clId="{B69E8665-5185-4EE4-80CE-749E8F490B0A}" dt="2022-07-03T11:41:55.748" v="1864" actId="208"/>
        <pc:sldMkLst>
          <pc:docMk/>
          <pc:sldMk cId="1816056548" sldId="334"/>
        </pc:sldMkLst>
        <pc:spChg chg="mod">
          <ac:chgData name="Ioannis Kontos" userId="bf2ee8d4584011af" providerId="LiveId" clId="{B69E8665-5185-4EE4-80CE-749E8F490B0A}" dt="2022-07-03T07:42:55.468" v="892" actId="26606"/>
          <ac:spMkLst>
            <pc:docMk/>
            <pc:sldMk cId="1816056548" sldId="334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7:42:55.468" v="892" actId="26606"/>
          <ac:spMkLst>
            <pc:docMk/>
            <pc:sldMk cId="1816056548" sldId="334"/>
            <ac:spMk id="3" creationId="{DD6C0397-5319-481E-8985-D208B5F3A2D0}"/>
          </ac:spMkLst>
        </pc:spChg>
        <pc:spChg chg="mod">
          <ac:chgData name="Ioannis Kontos" userId="bf2ee8d4584011af" providerId="LiveId" clId="{B69E8665-5185-4EE4-80CE-749E8F490B0A}" dt="2022-07-03T07:43:53.191" v="904" actId="122"/>
          <ac:spMkLst>
            <pc:docMk/>
            <pc:sldMk cId="1816056548" sldId="334"/>
            <ac:spMk id="7" creationId="{C2347C64-4BFB-9C4A-8368-4219ECFDA68F}"/>
          </ac:spMkLst>
        </pc:spChg>
        <pc:spChg chg="add">
          <ac:chgData name="Ioannis Kontos" userId="bf2ee8d4584011af" providerId="LiveId" clId="{B69E8665-5185-4EE4-80CE-749E8F490B0A}" dt="2022-07-03T07:42:55.468" v="892" actId="26606"/>
          <ac:spMkLst>
            <pc:docMk/>
            <pc:sldMk cId="1816056548" sldId="334"/>
            <ac:spMk id="13" creationId="{A994CE7E-AD98-4045-A15B-9054CF58DC8F}"/>
          </ac:spMkLst>
        </pc:spChg>
        <pc:spChg chg="add">
          <ac:chgData name="Ioannis Kontos" userId="bf2ee8d4584011af" providerId="LiveId" clId="{B69E8665-5185-4EE4-80CE-749E8F490B0A}" dt="2022-07-03T07:42:55.468" v="892" actId="26606"/>
          <ac:spMkLst>
            <pc:docMk/>
            <pc:sldMk cId="1816056548" sldId="334"/>
            <ac:spMk id="15" creationId="{19C1720A-5B1A-4E31-93A0-A8ACD67EE572}"/>
          </ac:spMkLst>
        </pc:spChg>
        <pc:spChg chg="add">
          <ac:chgData name="Ioannis Kontos" userId="bf2ee8d4584011af" providerId="LiveId" clId="{B69E8665-5185-4EE4-80CE-749E8F490B0A}" dt="2022-07-03T07:42:55.468" v="892" actId="26606"/>
          <ac:spMkLst>
            <pc:docMk/>
            <pc:sldMk cId="1816056548" sldId="334"/>
            <ac:spMk id="17" creationId="{67C5F271-EC3D-4C17-8F0A-F4F15F524D0E}"/>
          </ac:spMkLst>
        </pc:spChg>
        <pc:spChg chg="add">
          <ac:chgData name="Ioannis Kontos" userId="bf2ee8d4584011af" providerId="LiveId" clId="{B69E8665-5185-4EE4-80CE-749E8F490B0A}" dt="2022-07-03T07:42:55.468" v="892" actId="26606"/>
          <ac:spMkLst>
            <pc:docMk/>
            <pc:sldMk cId="1816056548" sldId="334"/>
            <ac:spMk id="19" creationId="{9F8250EE-4590-407B-B039-E8BDF27FA5C7}"/>
          </ac:spMkLst>
        </pc:spChg>
        <pc:picChg chg="add mod ord">
          <ac:chgData name="Ioannis Kontos" userId="bf2ee8d4584011af" providerId="LiveId" clId="{B69E8665-5185-4EE4-80CE-749E8F490B0A}" dt="2022-07-03T11:41:53.797" v="1863" actId="208"/>
          <ac:picMkLst>
            <pc:docMk/>
            <pc:sldMk cId="1816056548" sldId="334"/>
            <ac:picMk id="5" creationId="{8E1882D8-1F8D-2CBF-4303-4AB86CA2881F}"/>
          </ac:picMkLst>
        </pc:picChg>
        <pc:picChg chg="add mod">
          <ac:chgData name="Ioannis Kontos" userId="bf2ee8d4584011af" providerId="LiveId" clId="{B69E8665-5185-4EE4-80CE-749E8F490B0A}" dt="2022-07-03T11:41:55.748" v="1864" actId="208"/>
          <ac:picMkLst>
            <pc:docMk/>
            <pc:sldMk cId="1816056548" sldId="334"/>
            <ac:picMk id="8" creationId="{122A6AA6-FC1E-C79C-9746-81B163BD9FF2}"/>
          </ac:picMkLst>
        </pc:picChg>
      </pc:sldChg>
      <pc:sldChg chg="addSp delSp modSp add mod">
        <pc:chgData name="Ioannis Kontos" userId="bf2ee8d4584011af" providerId="LiveId" clId="{B69E8665-5185-4EE4-80CE-749E8F490B0A}" dt="2022-07-03T11:41:43.241" v="1861" actId="208"/>
        <pc:sldMkLst>
          <pc:docMk/>
          <pc:sldMk cId="4183104671" sldId="335"/>
        </pc:sldMkLst>
        <pc:spChg chg="mod">
          <ac:chgData name="Ioannis Kontos" userId="bf2ee8d4584011af" providerId="LiveId" clId="{B69E8665-5185-4EE4-80CE-749E8F490B0A}" dt="2022-07-03T07:38:45.507" v="873" actId="1076"/>
          <ac:spMkLst>
            <pc:docMk/>
            <pc:sldMk cId="4183104671" sldId="335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7:38:50.791" v="874" actId="1076"/>
          <ac:spMkLst>
            <pc:docMk/>
            <pc:sldMk cId="4183104671" sldId="335"/>
            <ac:spMk id="7" creationId="{C2347C64-4BFB-9C4A-8368-4219ECFDA68F}"/>
          </ac:spMkLst>
        </pc:spChg>
        <pc:picChg chg="del">
          <ac:chgData name="Ioannis Kontos" userId="bf2ee8d4584011af" providerId="LiveId" clId="{B69E8665-5185-4EE4-80CE-749E8F490B0A}" dt="2022-07-03T07:31:52.454" v="833" actId="478"/>
          <ac:picMkLst>
            <pc:docMk/>
            <pc:sldMk cId="4183104671" sldId="335"/>
            <ac:picMk id="5" creationId="{220EDA0F-D443-983D-20B4-05C0D992DBDD}"/>
          </ac:picMkLst>
        </pc:picChg>
        <pc:picChg chg="add mod ord">
          <ac:chgData name="Ioannis Kontos" userId="bf2ee8d4584011af" providerId="LiveId" clId="{B69E8665-5185-4EE4-80CE-749E8F490B0A}" dt="2022-07-03T07:35:31.533" v="859" actId="1076"/>
          <ac:picMkLst>
            <pc:docMk/>
            <pc:sldMk cId="4183104671" sldId="335"/>
            <ac:picMk id="6" creationId="{4C78A696-C4AE-0084-F23E-518C7B82D38A}"/>
          </ac:picMkLst>
        </pc:picChg>
        <pc:picChg chg="del">
          <ac:chgData name="Ioannis Kontos" userId="bf2ee8d4584011af" providerId="LiveId" clId="{B69E8665-5185-4EE4-80CE-749E8F490B0A}" dt="2022-07-03T07:32:48.697" v="836" actId="478"/>
          <ac:picMkLst>
            <pc:docMk/>
            <pc:sldMk cId="4183104671" sldId="335"/>
            <ac:picMk id="8" creationId="{DB526020-9B11-EEB1-2EB8-A43912B45F59}"/>
          </ac:picMkLst>
        </pc:picChg>
        <pc:picChg chg="add mod">
          <ac:chgData name="Ioannis Kontos" userId="bf2ee8d4584011af" providerId="LiveId" clId="{B69E8665-5185-4EE4-80CE-749E8F490B0A}" dt="2022-07-03T11:41:43.241" v="1861" actId="208"/>
          <ac:picMkLst>
            <pc:docMk/>
            <pc:sldMk cId="4183104671" sldId="335"/>
            <ac:picMk id="10" creationId="{009E4CD5-2FDF-B087-9EBD-E24D528155F1}"/>
          </ac:picMkLst>
        </pc:picChg>
      </pc:sldChg>
      <pc:sldChg chg="addSp delSp modSp add mod">
        <pc:chgData name="Ioannis Kontos" userId="bf2ee8d4584011af" providerId="LiveId" clId="{B69E8665-5185-4EE4-80CE-749E8F490B0A}" dt="2022-07-03T11:41:49.583" v="1862" actId="208"/>
        <pc:sldMkLst>
          <pc:docMk/>
          <pc:sldMk cId="1335795502" sldId="336"/>
        </pc:sldMkLst>
        <pc:spChg chg="mod">
          <ac:chgData name="Ioannis Kontos" userId="bf2ee8d4584011af" providerId="LiveId" clId="{B69E8665-5185-4EE4-80CE-749E8F490B0A}" dt="2022-07-03T07:43:43.790" v="903" actId="113"/>
          <ac:spMkLst>
            <pc:docMk/>
            <pc:sldMk cId="1335795502" sldId="336"/>
            <ac:spMk id="7" creationId="{C2347C64-4BFB-9C4A-8368-4219ECFDA68F}"/>
          </ac:spMkLst>
        </pc:spChg>
        <pc:picChg chg="add mod">
          <ac:chgData name="Ioannis Kontos" userId="bf2ee8d4584011af" providerId="LiveId" clId="{B69E8665-5185-4EE4-80CE-749E8F490B0A}" dt="2022-07-03T11:41:49.583" v="1862" actId="208"/>
          <ac:picMkLst>
            <pc:docMk/>
            <pc:sldMk cId="1335795502" sldId="336"/>
            <ac:picMk id="4" creationId="{80943CD5-2604-4876-A899-67F22FC5A1A0}"/>
          </ac:picMkLst>
        </pc:picChg>
        <pc:picChg chg="del">
          <ac:chgData name="Ioannis Kontos" userId="bf2ee8d4584011af" providerId="LiveId" clId="{B69E8665-5185-4EE4-80CE-749E8F490B0A}" dt="2022-07-03T07:37:37.059" v="865" actId="478"/>
          <ac:picMkLst>
            <pc:docMk/>
            <pc:sldMk cId="1335795502" sldId="336"/>
            <ac:picMk id="6" creationId="{4C78A696-C4AE-0084-F23E-518C7B82D38A}"/>
          </ac:picMkLst>
        </pc:picChg>
        <pc:picChg chg="del">
          <ac:chgData name="Ioannis Kontos" userId="bf2ee8d4584011af" providerId="LiveId" clId="{B69E8665-5185-4EE4-80CE-749E8F490B0A}" dt="2022-07-03T07:37:29.695" v="862" actId="478"/>
          <ac:picMkLst>
            <pc:docMk/>
            <pc:sldMk cId="1335795502" sldId="336"/>
            <ac:picMk id="10" creationId="{009E4CD5-2FDF-B087-9EBD-E24D528155F1}"/>
          </ac:picMkLst>
        </pc:picChg>
      </pc:sldChg>
      <pc:sldChg chg="addSp delSp modSp add mod modAnim">
        <pc:chgData name="Ioannis Kontos" userId="bf2ee8d4584011af" providerId="LiveId" clId="{B69E8665-5185-4EE4-80CE-749E8F490B0A}" dt="2022-07-03T07:52:56.413" v="1039" actId="20577"/>
        <pc:sldMkLst>
          <pc:docMk/>
          <pc:sldMk cId="3461311537" sldId="337"/>
        </pc:sldMkLst>
        <pc:spChg chg="del mod">
          <ac:chgData name="Ioannis Kontos" userId="bf2ee8d4584011af" providerId="LiveId" clId="{B69E8665-5185-4EE4-80CE-749E8F490B0A}" dt="2022-07-03T07:45:54.459" v="917" actId="478"/>
          <ac:spMkLst>
            <pc:docMk/>
            <pc:sldMk cId="3461311537" sldId="337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7:48:50.551" v="976" actId="27636"/>
          <ac:spMkLst>
            <pc:docMk/>
            <pc:sldMk cId="3461311537" sldId="337"/>
            <ac:spMk id="5" creationId="{00000000-0000-0000-0000-000000000000}"/>
          </ac:spMkLst>
        </pc:spChg>
        <pc:spChg chg="add mod">
          <ac:chgData name="Ioannis Kontos" userId="bf2ee8d4584011af" providerId="LiveId" clId="{B69E8665-5185-4EE4-80CE-749E8F490B0A}" dt="2022-07-03T07:52:56.413" v="1039" actId="20577"/>
          <ac:spMkLst>
            <pc:docMk/>
            <pc:sldMk cId="3461311537" sldId="337"/>
            <ac:spMk id="7" creationId="{49C2BA52-7B22-75D1-EE5E-64994769016A}"/>
          </ac:spMkLst>
        </pc:spChg>
        <pc:graphicFrameChg chg="add mod modGraphic">
          <ac:chgData name="Ioannis Kontos" userId="bf2ee8d4584011af" providerId="LiveId" clId="{B69E8665-5185-4EE4-80CE-749E8F490B0A}" dt="2022-07-03T07:47:44.489" v="941" actId="1076"/>
          <ac:graphicFrameMkLst>
            <pc:docMk/>
            <pc:sldMk cId="3461311537" sldId="337"/>
            <ac:graphicFrameMk id="6" creationId="{0248033C-5D61-C428-6A66-692FBC2FF17E}"/>
          </ac:graphicFrameMkLst>
        </pc:graphicFrameChg>
      </pc:sldChg>
      <pc:sldChg chg="addSp delSp modSp add mod setBg modAnim">
        <pc:chgData name="Ioannis Kontos" userId="bf2ee8d4584011af" providerId="LiveId" clId="{B69E8665-5185-4EE4-80CE-749E8F490B0A}" dt="2022-07-03T11:42:08.076" v="1866" actId="208"/>
        <pc:sldMkLst>
          <pc:docMk/>
          <pc:sldMk cId="168375307" sldId="338"/>
        </pc:sldMkLst>
        <pc:spChg chg="mod ord">
          <ac:chgData name="Ioannis Kontos" userId="bf2ee8d4584011af" providerId="LiveId" clId="{B69E8665-5185-4EE4-80CE-749E8F490B0A}" dt="2022-07-03T07:50:15.922" v="981" actId="26606"/>
          <ac:spMkLst>
            <pc:docMk/>
            <pc:sldMk cId="168375307" sldId="338"/>
            <ac:spMk id="3" creationId="{DD6C0397-5319-481E-8985-D208B5F3A2D0}"/>
          </ac:spMkLst>
        </pc:spChg>
        <pc:spChg chg="mod ord">
          <ac:chgData name="Ioannis Kontos" userId="bf2ee8d4584011af" providerId="LiveId" clId="{B69E8665-5185-4EE4-80CE-749E8F490B0A}" dt="2022-07-03T07:54:14.040" v="1066" actId="948"/>
          <ac:spMkLst>
            <pc:docMk/>
            <pc:sldMk cId="168375307" sldId="338"/>
            <ac:spMk id="5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07:53:27.690" v="1063" actId="14100"/>
          <ac:spMkLst>
            <pc:docMk/>
            <pc:sldMk cId="168375307" sldId="338"/>
            <ac:spMk id="7" creationId="{49C2BA52-7B22-75D1-EE5E-64994769016A}"/>
          </ac:spMkLst>
        </pc:spChg>
        <pc:spChg chg="add mod">
          <ac:chgData name="Ioannis Kontos" userId="bf2ee8d4584011af" providerId="LiveId" clId="{B69E8665-5185-4EE4-80CE-749E8F490B0A}" dt="2022-07-03T07:52:03.412" v="1013" actId="1076"/>
          <ac:spMkLst>
            <pc:docMk/>
            <pc:sldMk cId="168375307" sldId="338"/>
            <ac:spMk id="8" creationId="{EE66DD59-2CB2-7366-0551-B2F65E47E4AB}"/>
          </ac:spMkLst>
        </pc:spChg>
        <pc:spChg chg="add">
          <ac:chgData name="Ioannis Kontos" userId="bf2ee8d4584011af" providerId="LiveId" clId="{B69E8665-5185-4EE4-80CE-749E8F490B0A}" dt="2022-07-03T07:50:15.922" v="981" actId="26606"/>
          <ac:spMkLst>
            <pc:docMk/>
            <pc:sldMk cId="168375307" sldId="338"/>
            <ac:spMk id="12" creationId="{2142F58F-1A18-445C-8057-25B9F986C282}"/>
          </ac:spMkLst>
        </pc:spChg>
        <pc:spChg chg="add mod">
          <ac:chgData name="Ioannis Kontos" userId="bf2ee8d4584011af" providerId="LiveId" clId="{B69E8665-5185-4EE4-80CE-749E8F490B0A}" dt="2022-07-03T07:52:25.024" v="1022" actId="20577"/>
          <ac:spMkLst>
            <pc:docMk/>
            <pc:sldMk cId="168375307" sldId="338"/>
            <ac:spMk id="13" creationId="{928F082D-5E1B-83DC-936B-D073A6E7D55C}"/>
          </ac:spMkLst>
        </pc:spChg>
        <pc:spChg chg="add">
          <ac:chgData name="Ioannis Kontos" userId="bf2ee8d4584011af" providerId="LiveId" clId="{B69E8665-5185-4EE4-80CE-749E8F490B0A}" dt="2022-07-03T07:50:15.922" v="981" actId="26606"/>
          <ac:spMkLst>
            <pc:docMk/>
            <pc:sldMk cId="168375307" sldId="338"/>
            <ac:spMk id="14" creationId="{2C8825F8-2BBE-4F09-844D-BD569EE90A57}"/>
          </ac:spMkLst>
        </pc:spChg>
        <pc:spChg chg="add">
          <ac:chgData name="Ioannis Kontos" userId="bf2ee8d4584011af" providerId="LiveId" clId="{B69E8665-5185-4EE4-80CE-749E8F490B0A}" dt="2022-07-03T07:50:15.922" v="981" actId="26606"/>
          <ac:spMkLst>
            <pc:docMk/>
            <pc:sldMk cId="168375307" sldId="338"/>
            <ac:spMk id="16" creationId="{1E0B305D-E4F9-4F9F-81CA-BDFBA88B2471}"/>
          </ac:spMkLst>
        </pc:spChg>
        <pc:spChg chg="add">
          <ac:chgData name="Ioannis Kontos" userId="bf2ee8d4584011af" providerId="LiveId" clId="{B69E8665-5185-4EE4-80CE-749E8F490B0A}" dt="2022-07-03T07:50:15.922" v="981" actId="26606"/>
          <ac:spMkLst>
            <pc:docMk/>
            <pc:sldMk cId="168375307" sldId="338"/>
            <ac:spMk id="18" creationId="{1D77C917-B31B-4151-9BB3-768748C42572}"/>
          </ac:spMkLst>
        </pc:spChg>
        <pc:graphicFrameChg chg="del">
          <ac:chgData name="Ioannis Kontos" userId="bf2ee8d4584011af" providerId="LiveId" clId="{B69E8665-5185-4EE4-80CE-749E8F490B0A}" dt="2022-07-03T07:49:56.415" v="978" actId="478"/>
          <ac:graphicFrameMkLst>
            <pc:docMk/>
            <pc:sldMk cId="168375307" sldId="338"/>
            <ac:graphicFrameMk id="6" creationId="{0248033C-5D61-C428-6A66-692FBC2FF17E}"/>
          </ac:graphicFrameMkLst>
        </pc:graphicFrameChg>
        <pc:picChg chg="add mod ord">
          <ac:chgData name="Ioannis Kontos" userId="bf2ee8d4584011af" providerId="LiveId" clId="{B69E8665-5185-4EE4-80CE-749E8F490B0A}" dt="2022-07-03T11:42:04.662" v="1865" actId="208"/>
          <ac:picMkLst>
            <pc:docMk/>
            <pc:sldMk cId="168375307" sldId="338"/>
            <ac:picMk id="2" creationId="{EC569B19-0CF2-4700-C938-7BE69F20605D}"/>
          </ac:picMkLst>
        </pc:picChg>
        <pc:picChg chg="add mod">
          <ac:chgData name="Ioannis Kontos" userId="bf2ee8d4584011af" providerId="LiveId" clId="{B69E8665-5185-4EE4-80CE-749E8F490B0A}" dt="2022-07-03T11:42:08.076" v="1866" actId="208"/>
          <ac:picMkLst>
            <pc:docMk/>
            <pc:sldMk cId="168375307" sldId="338"/>
            <ac:picMk id="4" creationId="{356075A3-FEDA-9D52-A516-B5BFB807EAC0}"/>
          </ac:picMkLst>
        </pc:picChg>
      </pc:sldChg>
      <pc:sldChg chg="addSp delSp modSp add mod modAnim">
        <pc:chgData name="Ioannis Kontos" userId="bf2ee8d4584011af" providerId="LiveId" clId="{B69E8665-5185-4EE4-80CE-749E8F490B0A}" dt="2022-07-03T11:42:25.724" v="1868" actId="14100"/>
        <pc:sldMkLst>
          <pc:docMk/>
          <pc:sldMk cId="322568574" sldId="339"/>
        </pc:sldMkLst>
        <pc:spChg chg="mod">
          <ac:chgData name="Ioannis Kontos" userId="bf2ee8d4584011af" providerId="LiveId" clId="{B69E8665-5185-4EE4-80CE-749E8F490B0A}" dt="2022-07-03T11:02:55.940" v="1205" actId="403"/>
          <ac:spMkLst>
            <pc:docMk/>
            <pc:sldMk cId="322568574" sldId="339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11:02:53.831" v="1204" actId="403"/>
          <ac:spMkLst>
            <pc:docMk/>
            <pc:sldMk cId="322568574" sldId="339"/>
            <ac:spMk id="5" creationId="{00000000-0000-0000-0000-000000000000}"/>
          </ac:spMkLst>
        </pc:spChg>
        <pc:picChg chg="add mod">
          <ac:chgData name="Ioannis Kontos" userId="bf2ee8d4584011af" providerId="LiveId" clId="{B69E8665-5185-4EE4-80CE-749E8F490B0A}" dt="2022-07-03T11:42:25.724" v="1868" actId="14100"/>
          <ac:picMkLst>
            <pc:docMk/>
            <pc:sldMk cId="322568574" sldId="339"/>
            <ac:picMk id="4" creationId="{C8DFD988-8958-C654-B8D6-6E216A66D03D}"/>
          </ac:picMkLst>
        </pc:picChg>
        <pc:picChg chg="del">
          <ac:chgData name="Ioannis Kontos" userId="bf2ee8d4584011af" providerId="LiveId" clId="{B69E8665-5185-4EE4-80CE-749E8F490B0A}" dt="2022-07-03T11:00:44.586" v="1146" actId="478"/>
          <ac:picMkLst>
            <pc:docMk/>
            <pc:sldMk cId="322568574" sldId="339"/>
            <ac:picMk id="6" creationId="{CCD2BF6C-8822-67FD-6EE0-C04A006D43E0}"/>
          </ac:picMkLst>
        </pc:picChg>
      </pc:sldChg>
      <pc:sldChg chg="addSp delSp modSp add mod modAnim">
        <pc:chgData name="Ioannis Kontos" userId="bf2ee8d4584011af" providerId="LiveId" clId="{B69E8665-5185-4EE4-80CE-749E8F490B0A}" dt="2022-07-03T11:04:39.665" v="1232" actId="208"/>
        <pc:sldMkLst>
          <pc:docMk/>
          <pc:sldMk cId="189894226" sldId="340"/>
        </pc:sldMkLst>
        <pc:spChg chg="mod">
          <ac:chgData name="Ioannis Kontos" userId="bf2ee8d4584011af" providerId="LiveId" clId="{B69E8665-5185-4EE4-80CE-749E8F490B0A}" dt="2022-07-03T11:03:23.674" v="1217" actId="20577"/>
          <ac:spMkLst>
            <pc:docMk/>
            <pc:sldMk cId="189894226" sldId="340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11:03:54.849" v="1224" actId="5793"/>
          <ac:spMkLst>
            <pc:docMk/>
            <pc:sldMk cId="189894226" sldId="340"/>
            <ac:spMk id="5" creationId="{00000000-0000-0000-0000-000000000000}"/>
          </ac:spMkLst>
        </pc:spChg>
        <pc:picChg chg="del">
          <ac:chgData name="Ioannis Kontos" userId="bf2ee8d4584011af" providerId="LiveId" clId="{B69E8665-5185-4EE4-80CE-749E8F490B0A}" dt="2022-07-03T11:04:20.508" v="1226" actId="478"/>
          <ac:picMkLst>
            <pc:docMk/>
            <pc:sldMk cId="189894226" sldId="340"/>
            <ac:picMk id="4" creationId="{C8DFD988-8958-C654-B8D6-6E216A66D03D}"/>
          </ac:picMkLst>
        </pc:picChg>
        <pc:picChg chg="add mod">
          <ac:chgData name="Ioannis Kontos" userId="bf2ee8d4584011af" providerId="LiveId" clId="{B69E8665-5185-4EE4-80CE-749E8F490B0A}" dt="2022-07-03T11:04:39.665" v="1232" actId="208"/>
          <ac:picMkLst>
            <pc:docMk/>
            <pc:sldMk cId="189894226" sldId="340"/>
            <ac:picMk id="6" creationId="{66B5F34D-5DED-6091-8C37-5EA2DA8C6D11}"/>
          </ac:picMkLst>
        </pc:picChg>
      </pc:sldChg>
      <pc:sldChg chg="add del">
        <pc:chgData name="Ioannis Kontos" userId="bf2ee8d4584011af" providerId="LiveId" clId="{B69E8665-5185-4EE4-80CE-749E8F490B0A}" dt="2022-07-03T11:03:12.691" v="1207" actId="47"/>
        <pc:sldMkLst>
          <pc:docMk/>
          <pc:sldMk cId="3772082659" sldId="340"/>
        </pc:sldMkLst>
      </pc:sldChg>
      <pc:sldChg chg="addSp delSp modSp add mod">
        <pc:chgData name="Ioannis Kontos" userId="bf2ee8d4584011af" providerId="LiveId" clId="{B69E8665-5185-4EE4-80CE-749E8F490B0A}" dt="2022-07-03T11:59:08.755" v="2337" actId="20577"/>
        <pc:sldMkLst>
          <pc:docMk/>
          <pc:sldMk cId="3766787451" sldId="341"/>
        </pc:sldMkLst>
        <pc:spChg chg="mod">
          <ac:chgData name="Ioannis Kontos" userId="bf2ee8d4584011af" providerId="LiveId" clId="{B69E8665-5185-4EE4-80CE-749E8F490B0A}" dt="2022-07-03T11:59:08.755" v="2337" actId="20577"/>
          <ac:spMkLst>
            <pc:docMk/>
            <pc:sldMk cId="3766787451" sldId="341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11:06:37.946" v="1277" actId="12"/>
          <ac:spMkLst>
            <pc:docMk/>
            <pc:sldMk cId="3766787451" sldId="341"/>
            <ac:spMk id="5" creationId="{00000000-0000-0000-0000-000000000000}"/>
          </ac:spMkLst>
        </pc:spChg>
        <pc:picChg chg="add mod">
          <ac:chgData name="Ioannis Kontos" userId="bf2ee8d4584011af" providerId="LiveId" clId="{B69E8665-5185-4EE4-80CE-749E8F490B0A}" dt="2022-07-03T11:05:41.942" v="1264" actId="208"/>
          <ac:picMkLst>
            <pc:docMk/>
            <pc:sldMk cId="3766787451" sldId="341"/>
            <ac:picMk id="4" creationId="{488FE6C7-A16F-ADA2-5901-343CB087200A}"/>
          </ac:picMkLst>
        </pc:picChg>
        <pc:picChg chg="del">
          <ac:chgData name="Ioannis Kontos" userId="bf2ee8d4584011af" providerId="LiveId" clId="{B69E8665-5185-4EE4-80CE-749E8F490B0A}" dt="2022-07-03T11:05:33.019" v="1262" actId="478"/>
          <ac:picMkLst>
            <pc:docMk/>
            <pc:sldMk cId="3766787451" sldId="341"/>
            <ac:picMk id="6" creationId="{66B5F34D-5DED-6091-8C37-5EA2DA8C6D11}"/>
          </ac:picMkLst>
        </pc:picChg>
      </pc:sldChg>
      <pc:sldChg chg="addSp delSp modSp add mod">
        <pc:chgData name="Ioannis Kontos" userId="bf2ee8d4584011af" providerId="LiveId" clId="{B69E8665-5185-4EE4-80CE-749E8F490B0A}" dt="2022-07-03T11:08:58.187" v="1326" actId="27636"/>
        <pc:sldMkLst>
          <pc:docMk/>
          <pc:sldMk cId="1225086382" sldId="342"/>
        </pc:sldMkLst>
        <pc:spChg chg="mod">
          <ac:chgData name="Ioannis Kontos" userId="bf2ee8d4584011af" providerId="LiveId" clId="{B69E8665-5185-4EE4-80CE-749E8F490B0A}" dt="2022-07-03T11:07:16.571" v="1302" actId="20577"/>
          <ac:spMkLst>
            <pc:docMk/>
            <pc:sldMk cId="1225086382" sldId="342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11:08:58.187" v="1326" actId="27636"/>
          <ac:spMkLst>
            <pc:docMk/>
            <pc:sldMk cId="1225086382" sldId="342"/>
            <ac:spMk id="5" creationId="{00000000-0000-0000-0000-000000000000}"/>
          </ac:spMkLst>
        </pc:spChg>
        <pc:picChg chg="del">
          <ac:chgData name="Ioannis Kontos" userId="bf2ee8d4584011af" providerId="LiveId" clId="{B69E8665-5185-4EE4-80CE-749E8F490B0A}" dt="2022-07-03T11:07:28.579" v="1304" actId="478"/>
          <ac:picMkLst>
            <pc:docMk/>
            <pc:sldMk cId="1225086382" sldId="342"/>
            <ac:picMk id="4" creationId="{488FE6C7-A16F-ADA2-5901-343CB087200A}"/>
          </ac:picMkLst>
        </pc:picChg>
        <pc:picChg chg="add mod">
          <ac:chgData name="Ioannis Kontos" userId="bf2ee8d4584011af" providerId="LiveId" clId="{B69E8665-5185-4EE4-80CE-749E8F490B0A}" dt="2022-07-03T11:08:00.754" v="1313" actId="208"/>
          <ac:picMkLst>
            <pc:docMk/>
            <pc:sldMk cId="1225086382" sldId="342"/>
            <ac:picMk id="6" creationId="{FB22C957-FD8E-E026-353D-8F31FDFC94FA}"/>
          </ac:picMkLst>
        </pc:picChg>
        <pc:picChg chg="add mod">
          <ac:chgData name="Ioannis Kontos" userId="bf2ee8d4584011af" providerId="LiveId" clId="{B69E8665-5185-4EE4-80CE-749E8F490B0A}" dt="2022-07-03T11:08:03.098" v="1314" actId="208"/>
          <ac:picMkLst>
            <pc:docMk/>
            <pc:sldMk cId="1225086382" sldId="342"/>
            <ac:picMk id="7" creationId="{8C0AC2D5-F1BE-20A8-0344-19C9B51B9600}"/>
          </ac:picMkLst>
        </pc:picChg>
      </pc:sldChg>
      <pc:sldChg chg="addSp delSp modSp add mod">
        <pc:chgData name="Ioannis Kontos" userId="bf2ee8d4584011af" providerId="LiveId" clId="{B69E8665-5185-4EE4-80CE-749E8F490B0A}" dt="2022-07-03T11:14:02.642" v="1396" actId="27636"/>
        <pc:sldMkLst>
          <pc:docMk/>
          <pc:sldMk cId="4276807565" sldId="343"/>
        </pc:sldMkLst>
        <pc:spChg chg="mod">
          <ac:chgData name="Ioannis Kontos" userId="bf2ee8d4584011af" providerId="LiveId" clId="{B69E8665-5185-4EE4-80CE-749E8F490B0A}" dt="2022-07-03T11:12:05.321" v="1377"/>
          <ac:spMkLst>
            <pc:docMk/>
            <pc:sldMk cId="4276807565" sldId="343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11:14:02.642" v="1396" actId="27636"/>
          <ac:spMkLst>
            <pc:docMk/>
            <pc:sldMk cId="4276807565" sldId="343"/>
            <ac:spMk id="5" creationId="{00000000-0000-0000-0000-000000000000}"/>
          </ac:spMkLst>
        </pc:spChg>
        <pc:picChg chg="add del mod">
          <ac:chgData name="Ioannis Kontos" userId="bf2ee8d4584011af" providerId="LiveId" clId="{B69E8665-5185-4EE4-80CE-749E8F490B0A}" dt="2022-07-03T11:13:31.556" v="1389" actId="478"/>
          <ac:picMkLst>
            <pc:docMk/>
            <pc:sldMk cId="4276807565" sldId="343"/>
            <ac:picMk id="4" creationId="{B68FC415-DC12-8EE7-C491-2BCE555C8394}"/>
          </ac:picMkLst>
        </pc:picChg>
        <pc:picChg chg="del">
          <ac:chgData name="Ioannis Kontos" userId="bf2ee8d4584011af" providerId="LiveId" clId="{B69E8665-5185-4EE4-80CE-749E8F490B0A}" dt="2022-07-03T11:10:01.698" v="1366" actId="478"/>
          <ac:picMkLst>
            <pc:docMk/>
            <pc:sldMk cId="4276807565" sldId="343"/>
            <ac:picMk id="6" creationId="{FB22C957-FD8E-E026-353D-8F31FDFC94FA}"/>
          </ac:picMkLst>
        </pc:picChg>
        <pc:picChg chg="del">
          <ac:chgData name="Ioannis Kontos" userId="bf2ee8d4584011af" providerId="LiveId" clId="{B69E8665-5185-4EE4-80CE-749E8F490B0A}" dt="2022-07-03T11:10:03.538" v="1367" actId="478"/>
          <ac:picMkLst>
            <pc:docMk/>
            <pc:sldMk cId="4276807565" sldId="343"/>
            <ac:picMk id="7" creationId="{8C0AC2D5-F1BE-20A8-0344-19C9B51B9600}"/>
          </ac:picMkLst>
        </pc:picChg>
        <pc:picChg chg="add mod">
          <ac:chgData name="Ioannis Kontos" userId="bf2ee8d4584011af" providerId="LiveId" clId="{B69E8665-5185-4EE4-80CE-749E8F490B0A}" dt="2022-07-03T11:13:54.689" v="1394" actId="14100"/>
          <ac:picMkLst>
            <pc:docMk/>
            <pc:sldMk cId="4276807565" sldId="343"/>
            <ac:picMk id="8" creationId="{9396FD66-16CB-6BA2-A633-BE96A213CDBE}"/>
          </ac:picMkLst>
        </pc:picChg>
      </pc:sldChg>
      <pc:sldChg chg="addSp delSp modSp add mod setBg modAnim">
        <pc:chgData name="Ioannis Kontos" userId="bf2ee8d4584011af" providerId="LiveId" clId="{B69E8665-5185-4EE4-80CE-749E8F490B0A}" dt="2022-07-03T11:21:46.345" v="1459" actId="1076"/>
        <pc:sldMkLst>
          <pc:docMk/>
          <pc:sldMk cId="1856221062" sldId="344"/>
        </pc:sldMkLst>
        <pc:spChg chg="mod">
          <ac:chgData name="Ioannis Kontos" userId="bf2ee8d4584011af" providerId="LiveId" clId="{B69E8665-5185-4EE4-80CE-749E8F490B0A}" dt="2022-07-03T11:21:43.902" v="1458" actId="1076"/>
          <ac:spMkLst>
            <pc:docMk/>
            <pc:sldMk cId="1856221062" sldId="344"/>
            <ac:spMk id="2" creationId="{00000000-0000-0000-0000-000000000000}"/>
          </ac:spMkLst>
        </pc:spChg>
        <pc:spChg chg="mod ord">
          <ac:chgData name="Ioannis Kontos" userId="bf2ee8d4584011af" providerId="LiveId" clId="{B69E8665-5185-4EE4-80CE-749E8F490B0A}" dt="2022-07-03T11:21:46.345" v="1459" actId="1076"/>
          <ac:spMkLst>
            <pc:docMk/>
            <pc:sldMk cId="1856221062" sldId="344"/>
            <ac:spMk id="3" creationId="{00000000-0000-0000-0000-000000000000}"/>
          </ac:spMkLst>
        </pc:spChg>
        <pc:spChg chg="mod ord">
          <ac:chgData name="Ioannis Kontos" userId="bf2ee8d4584011af" providerId="LiveId" clId="{B69E8665-5185-4EE4-80CE-749E8F490B0A}" dt="2022-07-03T11:21:03.653" v="1442" actId="26606"/>
          <ac:spMkLst>
            <pc:docMk/>
            <pc:sldMk cId="1856221062" sldId="344"/>
            <ac:spMk id="4" creationId="{5E402680-3372-4851-B056-84861B77C122}"/>
          </ac:spMkLst>
        </pc:spChg>
        <pc:spChg chg="add del">
          <ac:chgData name="Ioannis Kontos" userId="bf2ee8d4584011af" providerId="LiveId" clId="{B69E8665-5185-4EE4-80CE-749E8F490B0A}" dt="2022-07-03T11:20:24.186" v="1435" actId="26606"/>
          <ac:spMkLst>
            <pc:docMk/>
            <pc:sldMk cId="1856221062" sldId="344"/>
            <ac:spMk id="10" creationId="{B86EAD8C-E6F5-45BA-86CF-3EED09D84756}"/>
          </ac:spMkLst>
        </pc:spChg>
        <pc:spChg chg="add">
          <ac:chgData name="Ioannis Kontos" userId="bf2ee8d4584011af" providerId="LiveId" clId="{B69E8665-5185-4EE4-80CE-749E8F490B0A}" dt="2022-07-03T11:21:03.653" v="1442" actId="26606"/>
          <ac:spMkLst>
            <pc:docMk/>
            <pc:sldMk cId="1856221062" sldId="344"/>
            <ac:spMk id="11" creationId="{B86EAD8C-E6F5-45BA-86CF-3EED09D84756}"/>
          </ac:spMkLst>
        </pc:spChg>
        <pc:picChg chg="add del mod">
          <ac:chgData name="Ioannis Kontos" userId="bf2ee8d4584011af" providerId="LiveId" clId="{B69E8665-5185-4EE4-80CE-749E8F490B0A}" dt="2022-07-03T11:20:24.910" v="1436"/>
          <ac:picMkLst>
            <pc:docMk/>
            <pc:sldMk cId="1856221062" sldId="344"/>
            <ac:picMk id="5" creationId="{5B5E853B-DC92-33B2-E854-962ABBEEB091}"/>
          </ac:picMkLst>
        </pc:picChg>
        <pc:picChg chg="add mod">
          <ac:chgData name="Ioannis Kontos" userId="bf2ee8d4584011af" providerId="LiveId" clId="{B69E8665-5185-4EE4-80CE-749E8F490B0A}" dt="2022-07-03T11:21:03.653" v="1442" actId="26606"/>
          <ac:picMkLst>
            <pc:docMk/>
            <pc:sldMk cId="1856221062" sldId="344"/>
            <ac:picMk id="6" creationId="{8EB4CFB1-4893-0503-9B5E-6B65E110B526}"/>
          </ac:picMkLst>
        </pc:picChg>
      </pc:sldChg>
      <pc:sldChg chg="addSp delSp modSp add del mod">
        <pc:chgData name="Ioannis Kontos" userId="bf2ee8d4584011af" providerId="LiveId" clId="{B69E8665-5185-4EE4-80CE-749E8F490B0A}" dt="2022-07-03T11:21:56.027" v="1460" actId="47"/>
        <pc:sldMkLst>
          <pc:docMk/>
          <pc:sldMk cId="2796615782" sldId="345"/>
        </pc:sldMkLst>
        <pc:spChg chg="mod">
          <ac:chgData name="Ioannis Kontos" userId="bf2ee8d4584011af" providerId="LiveId" clId="{B69E8665-5185-4EE4-80CE-749E8F490B0A}" dt="2022-07-03T11:17:03.425" v="1424" actId="404"/>
          <ac:spMkLst>
            <pc:docMk/>
            <pc:sldMk cId="2796615782" sldId="345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11:17:53.424" v="1432" actId="14100"/>
          <ac:spMkLst>
            <pc:docMk/>
            <pc:sldMk cId="2796615782" sldId="345"/>
            <ac:spMk id="5" creationId="{00000000-0000-0000-0000-000000000000}"/>
          </ac:spMkLst>
        </pc:spChg>
        <pc:picChg chg="add mod">
          <ac:chgData name="Ioannis Kontos" userId="bf2ee8d4584011af" providerId="LiveId" clId="{B69E8665-5185-4EE4-80CE-749E8F490B0A}" dt="2022-07-03T11:16:43.512" v="1420" actId="14100"/>
          <ac:picMkLst>
            <pc:docMk/>
            <pc:sldMk cId="2796615782" sldId="345"/>
            <ac:picMk id="4" creationId="{D4197D6A-C57F-7159-FF30-BDE3828F7969}"/>
          </ac:picMkLst>
        </pc:picChg>
        <pc:picChg chg="del">
          <ac:chgData name="Ioannis Kontos" userId="bf2ee8d4584011af" providerId="LiveId" clId="{B69E8665-5185-4EE4-80CE-749E8F490B0A}" dt="2022-07-03T11:16:28.170" v="1416" actId="478"/>
          <ac:picMkLst>
            <pc:docMk/>
            <pc:sldMk cId="2796615782" sldId="345"/>
            <ac:picMk id="8" creationId="{9396FD66-16CB-6BA2-A633-BE96A213CDBE}"/>
          </ac:picMkLst>
        </pc:picChg>
      </pc:sldChg>
      <pc:sldChg chg="modSp add mod modAnim">
        <pc:chgData name="Ioannis Kontos" userId="bf2ee8d4584011af" providerId="LiveId" clId="{B69E8665-5185-4EE4-80CE-749E8F490B0A}" dt="2022-07-03T11:34:35.403" v="1760" actId="403"/>
        <pc:sldMkLst>
          <pc:docMk/>
          <pc:sldMk cId="2734758112" sldId="346"/>
        </pc:sldMkLst>
        <pc:spChg chg="mod">
          <ac:chgData name="Ioannis Kontos" userId="bf2ee8d4584011af" providerId="LiveId" clId="{B69E8665-5185-4EE4-80CE-749E8F490B0A}" dt="2022-07-03T11:27:49.823" v="1645" actId="6549"/>
          <ac:spMkLst>
            <pc:docMk/>
            <pc:sldMk cId="2734758112" sldId="346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11:34:35.403" v="1760" actId="403"/>
          <ac:spMkLst>
            <pc:docMk/>
            <pc:sldMk cId="2734758112" sldId="346"/>
            <ac:spMk id="3" creationId="{00000000-0000-0000-0000-000000000000}"/>
          </ac:spMkLst>
        </pc:spChg>
      </pc:sldChg>
      <pc:sldChg chg="modSp add del mod">
        <pc:chgData name="Ioannis Kontos" userId="bf2ee8d4584011af" providerId="LiveId" clId="{B69E8665-5185-4EE4-80CE-749E8F490B0A}" dt="2022-07-03T11:27:56.053" v="1646" actId="47"/>
        <pc:sldMkLst>
          <pc:docMk/>
          <pc:sldMk cId="342968346" sldId="347"/>
        </pc:sldMkLst>
        <pc:spChg chg="mod">
          <ac:chgData name="Ioannis Kontos" userId="bf2ee8d4584011af" providerId="LiveId" clId="{B69E8665-5185-4EE4-80CE-749E8F490B0A}" dt="2022-07-03T11:27:13.883" v="1509" actId="27636"/>
          <ac:spMkLst>
            <pc:docMk/>
            <pc:sldMk cId="342968346" sldId="347"/>
            <ac:spMk id="3" creationId="{00000000-0000-0000-0000-000000000000}"/>
          </ac:spMkLst>
        </pc:spChg>
      </pc:sldChg>
      <pc:sldChg chg="modSp add mod">
        <pc:chgData name="Ioannis Kontos" userId="bf2ee8d4584011af" providerId="LiveId" clId="{B69E8665-5185-4EE4-80CE-749E8F490B0A}" dt="2022-07-03T11:34:04.515" v="1755" actId="20577"/>
        <pc:sldMkLst>
          <pc:docMk/>
          <pc:sldMk cId="704313492" sldId="347"/>
        </pc:sldMkLst>
        <pc:spChg chg="mod">
          <ac:chgData name="Ioannis Kontos" userId="bf2ee8d4584011af" providerId="LiveId" clId="{B69E8665-5185-4EE4-80CE-749E8F490B0A}" dt="2022-07-03T11:28:06.370" v="1649" actId="20577"/>
          <ac:spMkLst>
            <pc:docMk/>
            <pc:sldMk cId="704313492" sldId="347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11:34:04.515" v="1755" actId="20577"/>
          <ac:spMkLst>
            <pc:docMk/>
            <pc:sldMk cId="704313492" sldId="347"/>
            <ac:spMk id="3" creationId="{00000000-0000-0000-0000-000000000000}"/>
          </ac:spMkLst>
        </pc:spChg>
      </pc:sldChg>
      <pc:sldChg chg="modSp add mod">
        <pc:chgData name="Ioannis Kontos" userId="bf2ee8d4584011af" providerId="LiveId" clId="{B69E8665-5185-4EE4-80CE-749E8F490B0A}" dt="2022-07-03T11:35:10.684" v="1770" actId="14100"/>
        <pc:sldMkLst>
          <pc:docMk/>
          <pc:sldMk cId="3835074998" sldId="348"/>
        </pc:sldMkLst>
        <pc:spChg chg="mod">
          <ac:chgData name="Ioannis Kontos" userId="bf2ee8d4584011af" providerId="LiveId" clId="{B69E8665-5185-4EE4-80CE-749E8F490B0A}" dt="2022-07-03T11:32:09.403" v="1726" actId="20577"/>
          <ac:spMkLst>
            <pc:docMk/>
            <pc:sldMk cId="3835074998" sldId="348"/>
            <ac:spMk id="2" creationId="{00000000-0000-0000-0000-000000000000}"/>
          </ac:spMkLst>
        </pc:spChg>
        <pc:spChg chg="mod">
          <ac:chgData name="Ioannis Kontos" userId="bf2ee8d4584011af" providerId="LiveId" clId="{B69E8665-5185-4EE4-80CE-749E8F490B0A}" dt="2022-07-03T11:35:10.684" v="1770" actId="14100"/>
          <ac:spMkLst>
            <pc:docMk/>
            <pc:sldMk cId="3835074998" sldId="348"/>
            <ac:spMk id="3" creationId="{00000000-0000-0000-0000-000000000000}"/>
          </ac:spMkLst>
        </pc:spChg>
      </pc:sldChg>
    </pc:docChg>
  </pc:docChgLst>
  <pc:docChgLst>
    <pc:chgData name="Ioannis Kontos" userId="bf2ee8d4584011af" providerId="LiveId" clId="{26C19CD2-CFD1-45A1-B088-67F024C25AEF}"/>
    <pc:docChg chg="modSld">
      <pc:chgData name="Ioannis Kontos" userId="bf2ee8d4584011af" providerId="LiveId" clId="{26C19CD2-CFD1-45A1-B088-67F024C25AEF}" dt="2021-11-29T11:34:29.881" v="61" actId="13822"/>
      <pc:docMkLst>
        <pc:docMk/>
      </pc:docMkLst>
      <pc:sldChg chg="addSp modSp mod">
        <pc:chgData name="Ioannis Kontos" userId="bf2ee8d4584011af" providerId="LiveId" clId="{26C19CD2-CFD1-45A1-B088-67F024C25AEF}" dt="2021-11-29T11:34:29.881" v="61" actId="13822"/>
        <pc:sldMkLst>
          <pc:docMk/>
          <pc:sldMk cId="0" sldId="257"/>
        </pc:sldMkLst>
        <pc:spChg chg="add mod">
          <ac:chgData name="Ioannis Kontos" userId="bf2ee8d4584011af" providerId="LiveId" clId="{26C19CD2-CFD1-45A1-B088-67F024C25AEF}" dt="2021-11-29T11:34:29.881" v="61" actId="13822"/>
          <ac:spMkLst>
            <pc:docMk/>
            <pc:sldMk cId="0" sldId="257"/>
            <ac:spMk id="4" creationId="{7224A69B-A9EF-48B2-BFCF-CB56032575CE}"/>
          </ac:spMkLst>
        </pc:spChg>
      </pc:sldChg>
    </pc:docChg>
  </pc:docChgLst>
  <pc:docChgLst>
    <pc:chgData name="Ioannis Kontos" userId="bf2ee8d4584011af" providerId="LiveId" clId="{521AAD29-F41E-4333-A445-BC1DD8BDB715}"/>
    <pc:docChg chg="modSld">
      <pc:chgData name="Ioannis Kontos" userId="bf2ee8d4584011af" providerId="LiveId" clId="{521AAD29-F41E-4333-A445-BC1DD8BDB715}" dt="2022-07-03T20:07:35.211" v="0" actId="208"/>
      <pc:docMkLst>
        <pc:docMk/>
      </pc:docMkLst>
      <pc:sldChg chg="modSp mod">
        <pc:chgData name="Ioannis Kontos" userId="bf2ee8d4584011af" providerId="LiveId" clId="{521AAD29-F41E-4333-A445-BC1DD8BDB715}" dt="2022-07-03T20:07:35.211" v="0" actId="208"/>
        <pc:sldMkLst>
          <pc:docMk/>
          <pc:sldMk cId="205690298" sldId="331"/>
        </pc:sldMkLst>
        <pc:picChg chg="mod">
          <ac:chgData name="Ioannis Kontos" userId="bf2ee8d4584011af" providerId="LiveId" clId="{521AAD29-F41E-4333-A445-BC1DD8BDB715}" dt="2022-07-03T20:07:35.211" v="0" actId="208"/>
          <ac:picMkLst>
            <pc:docMk/>
            <pc:sldMk cId="205690298" sldId="331"/>
            <ac:picMk id="8" creationId="{2D5F1595-A63F-AA16-9DE6-49ED1B6B812E}"/>
          </ac:picMkLst>
        </pc:picChg>
      </pc:sldChg>
    </pc:docChg>
  </pc:docChgLst>
  <pc:docChgLst>
    <pc:chgData name="Ioannis Kontos" userId="bf2ee8d4584011af" providerId="LiveId" clId="{EC00FFA5-9E50-4490-8A2C-3C1FA6ACE110}"/>
    <pc:docChg chg="modSld">
      <pc:chgData name="Ioannis Kontos" userId="bf2ee8d4584011af" providerId="LiveId" clId="{EC00FFA5-9E50-4490-8A2C-3C1FA6ACE110}" dt="2022-07-04T08:29:40.077" v="53" actId="20577"/>
      <pc:docMkLst>
        <pc:docMk/>
      </pc:docMkLst>
      <pc:sldChg chg="modSp">
        <pc:chgData name="Ioannis Kontos" userId="bf2ee8d4584011af" providerId="LiveId" clId="{EC00FFA5-9E50-4490-8A2C-3C1FA6ACE110}" dt="2022-07-04T08:28:24.420" v="43" actId="20577"/>
        <pc:sldMkLst>
          <pc:docMk/>
          <pc:sldMk cId="468778393" sldId="314"/>
        </pc:sldMkLst>
        <pc:spChg chg="mod">
          <ac:chgData name="Ioannis Kontos" userId="bf2ee8d4584011af" providerId="LiveId" clId="{EC00FFA5-9E50-4490-8A2C-3C1FA6ACE110}" dt="2022-07-04T08:28:24.420" v="43" actId="20577"/>
          <ac:spMkLst>
            <pc:docMk/>
            <pc:sldMk cId="468778393" sldId="314"/>
            <ac:spMk id="5" creationId="{00000000-0000-0000-0000-000000000000}"/>
          </ac:spMkLst>
        </pc:spChg>
      </pc:sldChg>
      <pc:sldChg chg="modSp mod">
        <pc:chgData name="Ioannis Kontos" userId="bf2ee8d4584011af" providerId="LiveId" clId="{EC00FFA5-9E50-4490-8A2C-3C1FA6ACE110}" dt="2022-07-04T08:29:40.077" v="53" actId="20577"/>
        <pc:sldMkLst>
          <pc:docMk/>
          <pc:sldMk cId="3835074998" sldId="348"/>
        </pc:sldMkLst>
        <pc:spChg chg="mod">
          <ac:chgData name="Ioannis Kontos" userId="bf2ee8d4584011af" providerId="LiveId" clId="{EC00FFA5-9E50-4490-8A2C-3C1FA6ACE110}" dt="2022-07-04T08:29:40.077" v="53" actId="20577"/>
          <ac:spMkLst>
            <pc:docMk/>
            <pc:sldMk cId="3835074998" sldId="34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BCAFC7A-71DD-4C2C-B63D-60FDC7DD5449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A6FC261-E491-4C42-A663-B95247CC4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1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85ECAFD-F005-4163-B10D-85806DC43F93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33E963C-1534-4F8D-B2A7-66D81AA25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50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2723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31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74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49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31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81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110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91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55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4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53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5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55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1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9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5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65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42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8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23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8977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5783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2472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3546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5143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40922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3742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3469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4627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6248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608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055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305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32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6951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6155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746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A908062-6CD5-42CE-B410-455680CC07BB}" type="datetime1">
              <a:rPr lang="en-US" smtClean="0"/>
              <a:t>9/5/2022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5A96B9E-07E7-401F-BC6E-932F70DB97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2876DE-6BF0-4148-8382-5F6D36D61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282F94DA-4A6A-464F-A1C9-0C5B584A8037}"/>
              </a:ext>
            </a:extLst>
          </p:cNvPr>
          <p:cNvSpPr/>
          <p:nvPr userDrawn="1"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7945C81-4A80-4056-B297-947A10695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228C5C3-C296-4470-83C6-0C63A42C8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06058D-AEBD-437E-9D89-C3D0A3379090}"/>
              </a:ext>
            </a:extLst>
          </p:cNvPr>
          <p:cNvSpPr/>
          <p:nvPr userDrawn="1"/>
        </p:nvSpPr>
        <p:spPr bwMode="blackWhite"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89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79394" y="382281"/>
            <a:ext cx="9809825" cy="4935443"/>
          </a:xfrm>
        </p:spPr>
        <p:txBody>
          <a:bodyPr/>
          <a:lstStyle/>
          <a:p>
            <a:pPr algn="ctr"/>
            <a:r>
              <a:rPr lang="el-GR" sz="4000" b="1" dirty="0"/>
              <a:t>«Ανακαίνιση φοιτητικών εστιών για τον εκσυγχρονισμό τους και προσαρμογή στα ευρωπαϊκά πρότυπα</a:t>
            </a:r>
            <a:r>
              <a:rPr lang="en-US" sz="4000" b="1" dirty="0"/>
              <a:t> </a:t>
            </a:r>
            <a:r>
              <a:rPr lang="el-GR" sz="4000" b="1" dirty="0"/>
              <a:t>–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l-GR" sz="4000" b="1" dirty="0" smtClean="0"/>
              <a:t>Παλαιά φοιτητική εστία </a:t>
            </a:r>
            <a:r>
              <a:rPr lang="el-GR" sz="4000" b="1" dirty="0"/>
              <a:t>Ζωγράφου». </a:t>
            </a: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/>
            </a:r>
            <a:br>
              <a:rPr lang="el-GR" sz="4000" dirty="0"/>
            </a:br>
            <a:r>
              <a:rPr lang="el-GR" sz="4000" dirty="0"/>
              <a:t/>
            </a:r>
            <a:br>
              <a:rPr lang="el-GR" sz="4000" dirty="0"/>
            </a:b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79394" y="3634912"/>
            <a:ext cx="11203620" cy="284080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100" cap="none" dirty="0"/>
          </a:p>
          <a:p>
            <a:pPr algn="just">
              <a:spcBef>
                <a:spcPts val="1200"/>
              </a:spcBef>
            </a:pPr>
            <a:r>
              <a:rPr lang="el-GR" cap="none" dirty="0"/>
              <a:t>ΕΘΝΙΚΟ</a:t>
            </a:r>
            <a:r>
              <a:rPr lang="el-GR" dirty="0"/>
              <a:t> ΜΕΤΣΟΒΙΟ ΠΟΛΥΤΕΧΝΕΙΟ</a:t>
            </a:r>
          </a:p>
          <a:p>
            <a:pPr>
              <a:spcBef>
                <a:spcPts val="1200"/>
              </a:spcBef>
            </a:pPr>
            <a:r>
              <a:rPr lang="el-GR" dirty="0"/>
              <a:t>ΔΙΕΥΘΥΝΣΗ ΤΕΧΝΙΚΩΝ ΥΠΗΡΕΣΙΩΝ </a:t>
            </a:r>
          </a:p>
          <a:p>
            <a:pPr algn="r"/>
            <a:endParaRPr lang="el-GR" dirty="0"/>
          </a:p>
          <a:p>
            <a:pPr algn="r"/>
            <a:r>
              <a:rPr lang="el-GR" cap="none" dirty="0" smtClean="0"/>
              <a:t> </a:t>
            </a:r>
            <a:endParaRPr lang="el-GR" cap="none" dirty="0"/>
          </a:p>
          <a:p>
            <a:pPr algn="r"/>
            <a:endParaRPr lang="el-GR" cap="none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939A0-D853-4D7C-8C5A-3C6187C5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796185"/>
            <a:ext cx="2743200" cy="365125"/>
          </a:xfrm>
        </p:spPr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3746E4-F780-4A9D-8862-970A17A1D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814" y="4264509"/>
            <a:ext cx="1842044" cy="19235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sz="2900" b="1" dirty="0" smtClean="0"/>
              <a:t>Τυπολογία </a:t>
            </a:r>
            <a:r>
              <a:rPr lang="el-GR" sz="2900" b="1" dirty="0"/>
              <a:t>κοιτώνων</a:t>
            </a:r>
            <a:endParaRPr lang="en-US" sz="2900" dirty="0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E19B044-213B-4670-997D-10A1AF25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D0C6EAC-4CF1-4405-BB7A-D6E48E7DE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858D7-84ED-4C7D-B0EB-77866DA2D9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&#10;&#10;Description automatically generated with medium confidence">
            <a:extLst>
              <a:ext uri="{FF2B5EF4-FFF2-40B4-BE49-F238E27FC236}">
                <a16:creationId xmlns:a16="http://schemas.microsoft.com/office/drawing/2014/main" id="{220EDA0F-D443-983D-20B4-05C0D992D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10" y="845126"/>
            <a:ext cx="5449471" cy="2847348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88D366-AA6E-40A4-A229-24A7DC2CCC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347C64-4BFB-9C4A-8368-4219ECFD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535838"/>
            <a:ext cx="4165146" cy="4712562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60000"/>
              </a:lnSpc>
              <a:buNone/>
            </a:pPr>
            <a:r>
              <a:rPr lang="el-GR" sz="2000" b="1" dirty="0">
                <a:solidFill>
                  <a:srgbClr val="FFC000"/>
                </a:solidFill>
              </a:rPr>
              <a:t>Α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l-GR" sz="2400" dirty="0"/>
              <a:t>Μικροί μονόκλινοι κοιτώνες (1ου-10ου ορόφου)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l-GR" sz="2400" dirty="0"/>
              <a:t>ενός </a:t>
            </a:r>
            <a:r>
              <a:rPr lang="el-GR" sz="2400" dirty="0" err="1"/>
              <a:t>καννάβου</a:t>
            </a:r>
            <a:r>
              <a:rPr lang="el-GR" sz="2400" dirty="0"/>
              <a:t>,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l-GR" sz="2400" dirty="0"/>
              <a:t>μονόκλινοι με μπάνιο: </a:t>
            </a:r>
          </a:p>
          <a:p>
            <a:pPr marL="0" indent="0" algn="ctr">
              <a:lnSpc>
                <a:spcPct val="160000"/>
              </a:lnSpc>
              <a:buNone/>
            </a:pPr>
            <a:r>
              <a:rPr lang="el-GR" sz="2400" dirty="0"/>
              <a:t>μικτά 13,75 </a:t>
            </a:r>
            <a:r>
              <a:rPr lang="el-GR" sz="2400" dirty="0" err="1"/>
              <a:t>τμ</a:t>
            </a:r>
            <a:r>
              <a:rPr lang="el-GR" sz="2400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endParaRPr lang="el-GR" sz="1700" dirty="0"/>
          </a:p>
        </p:txBody>
      </p:sp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DB526020-9B11-EEB1-2EB8-A43912B45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4410" y="4124909"/>
            <a:ext cx="5449471" cy="208442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143812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398" y="135308"/>
            <a:ext cx="4165580" cy="140053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sz="2900" b="1" dirty="0" smtClean="0"/>
              <a:t>Τυπολογία </a:t>
            </a:r>
            <a:r>
              <a:rPr lang="el-GR" sz="2900" b="1" dirty="0"/>
              <a:t>κοιτώνων</a:t>
            </a:r>
            <a:endParaRPr lang="en-US" sz="2900" dirty="0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E19B044-213B-4670-997D-10A1AF25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D0C6EAC-4CF1-4405-BB7A-D6E48E7DE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858D7-84ED-4C7D-B0EB-77866DA2D9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88D366-AA6E-40A4-A229-24A7DC2CCC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347C64-4BFB-9C4A-8368-4219ECFD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51" y="1063416"/>
            <a:ext cx="4165146" cy="4712562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60000"/>
              </a:lnSpc>
              <a:buNone/>
            </a:pPr>
            <a:r>
              <a:rPr lang="el-GR" b="1" dirty="0">
                <a:solidFill>
                  <a:srgbClr val="FFC000"/>
                </a:solidFill>
              </a:rPr>
              <a:t>Β</a:t>
            </a:r>
          </a:p>
          <a:p>
            <a:pPr marL="0" lvl="1" indent="0" algn="ctr">
              <a:lnSpc>
                <a:spcPct val="160000"/>
              </a:lnSpc>
              <a:buNone/>
            </a:pPr>
            <a:r>
              <a:rPr lang="el-GR" b="1" dirty="0"/>
              <a:t>Κοιτώνες μονόκλινοι ΑΜΕΑ </a:t>
            </a:r>
          </a:p>
          <a:p>
            <a:pPr marL="0" lvl="1" indent="0" algn="ctr">
              <a:lnSpc>
                <a:spcPct val="160000"/>
              </a:lnSpc>
              <a:buNone/>
            </a:pPr>
            <a:r>
              <a:rPr lang="el-GR" b="1" dirty="0"/>
              <a:t>(1ου-3ου ορόφου) δύο </a:t>
            </a:r>
            <a:r>
              <a:rPr lang="el-GR" b="1" dirty="0" err="1"/>
              <a:t>καννάβων</a:t>
            </a:r>
            <a:r>
              <a:rPr lang="el-GR" b="1" dirty="0"/>
              <a:t>, με μπάνιο: </a:t>
            </a:r>
          </a:p>
          <a:p>
            <a:pPr marL="0" lvl="1" indent="0" algn="ctr">
              <a:lnSpc>
                <a:spcPct val="160000"/>
              </a:lnSpc>
              <a:buNone/>
            </a:pPr>
            <a:r>
              <a:rPr lang="el-GR" b="1" dirty="0"/>
              <a:t>μικτά 27,50 </a:t>
            </a:r>
            <a:r>
              <a:rPr lang="el-GR" b="1" dirty="0" err="1"/>
              <a:t>τμ</a:t>
            </a:r>
            <a:r>
              <a:rPr lang="el-GR" b="1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l-GR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78A696-C4AE-0084-F23E-518C7B82D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87" y="3709641"/>
            <a:ext cx="5099384" cy="2770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9E4CD5-2FDF-B087-9EBD-E24D52815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9577" y="1143000"/>
            <a:ext cx="5790890" cy="541927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83104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l-GR" sz="2900" b="1" dirty="0" smtClean="0"/>
              <a:t>Τυπολογία </a:t>
            </a:r>
            <a:r>
              <a:rPr lang="el-GR" sz="2900" b="1" dirty="0"/>
              <a:t>κοιτώνων</a:t>
            </a:r>
            <a:endParaRPr lang="en-US" sz="2900" dirty="0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CE19B044-213B-4670-997D-10A1AF25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D0C6EAC-4CF1-4405-BB7A-D6E48E7DE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F858D7-84ED-4C7D-B0EB-77866DA2D9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88D366-AA6E-40A4-A229-24A7DC2CCC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347C64-4BFB-9C4A-8368-4219ECFD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535838"/>
            <a:ext cx="4165146" cy="4712562"/>
          </a:xfrm>
        </p:spPr>
        <p:txBody>
          <a:bodyPr>
            <a:normAutofit/>
          </a:bodyPr>
          <a:lstStyle/>
          <a:p>
            <a:pPr marL="0" lvl="1" indent="0" algn="ctr">
              <a:lnSpc>
                <a:spcPct val="160000"/>
              </a:lnSpc>
              <a:buNone/>
            </a:pPr>
            <a:r>
              <a:rPr lang="el-GR" b="1" dirty="0">
                <a:solidFill>
                  <a:srgbClr val="FFC000"/>
                </a:solidFill>
              </a:rPr>
              <a:t>Γ</a:t>
            </a:r>
          </a:p>
          <a:p>
            <a:pPr marL="0" lvl="1" indent="0" algn="ctr">
              <a:lnSpc>
                <a:spcPct val="160000"/>
              </a:lnSpc>
              <a:buNone/>
            </a:pPr>
            <a:r>
              <a:rPr lang="el-GR" dirty="0"/>
              <a:t>Δίκλινοι Κοιτώνες (1ου-10ου ορόφου) δύο </a:t>
            </a:r>
            <a:r>
              <a:rPr lang="el-GR" dirty="0" err="1"/>
              <a:t>καννάβων</a:t>
            </a:r>
            <a:r>
              <a:rPr lang="el-GR" dirty="0"/>
              <a:t>, με μπάνιο: μικτά 27,50 </a:t>
            </a:r>
            <a:r>
              <a:rPr lang="el-GR" dirty="0" err="1"/>
              <a:t>τμ</a:t>
            </a:r>
            <a:r>
              <a:rPr lang="el-GR" dirty="0"/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l-GR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943CD5-2604-4876-A899-67F22FC5A1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5131" y="1020398"/>
            <a:ext cx="5361551" cy="554187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35795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900" b="1" dirty="0" smtClean="0"/>
              <a:t>Τυπολογία </a:t>
            </a:r>
            <a:r>
              <a:rPr lang="el-GR" sz="2900" b="1" dirty="0"/>
              <a:t>κοιτώνων</a:t>
            </a:r>
            <a:endParaRPr lang="en-US" sz="2900" dirty="0"/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A994CE7E-AD98-4045-A15B-9054CF58D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9C1720A-5B1A-4E31-93A0-A8ACD67EE5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C5F271-EC3D-4C17-8F0A-F4F15F524D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1882D8-1F8D-2CBF-4303-4AB86CA28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452" y="647699"/>
            <a:ext cx="4766671" cy="2162555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8250EE-4590-407B-B039-E8BDF27FA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347C64-4BFB-9C4A-8368-4219ECFD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2052918"/>
            <a:ext cx="4165146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b="1" dirty="0">
                <a:solidFill>
                  <a:srgbClr val="FFC000"/>
                </a:solidFill>
              </a:rPr>
              <a:t>Δ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sz="2800" dirty="0"/>
              <a:t>Δύο μονόκλινοι κοιτώνες (1ου-10ου ορόφου) τριών </a:t>
            </a:r>
            <a:r>
              <a:rPr lang="el-GR" sz="2800" dirty="0" err="1"/>
              <a:t>καννάβων</a:t>
            </a:r>
            <a:r>
              <a:rPr lang="el-GR" sz="2800" dirty="0"/>
              <a:t>, με κοινό μπάνιο: μικτά 37,14 </a:t>
            </a:r>
            <a:r>
              <a:rPr lang="el-GR" sz="2800" dirty="0" err="1"/>
              <a:t>τμ</a:t>
            </a:r>
            <a:r>
              <a:rPr lang="el-GR" sz="2800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A6AA6-FC1E-C79C-9746-81B163BD9F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9453" y="3006197"/>
            <a:ext cx="4828728" cy="3242202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16056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7608" y="4324057"/>
            <a:ext cx="10164931" cy="223821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el-GR" sz="1800" b="1" dirty="0"/>
              <a:t>Η </a:t>
            </a:r>
            <a:r>
              <a:rPr lang="el-GR" sz="1800" b="1" dirty="0" smtClean="0"/>
              <a:t>νέα </a:t>
            </a:r>
            <a:r>
              <a:rPr lang="el-GR" sz="1800" b="1" dirty="0"/>
              <a:t>διάταξη κοιτώνων </a:t>
            </a:r>
            <a:r>
              <a:rPr lang="el-GR" sz="1800" b="1" dirty="0" smtClean="0"/>
              <a:t>έγινε </a:t>
            </a:r>
            <a:r>
              <a:rPr lang="el-GR" sz="1800" b="1" dirty="0" smtClean="0"/>
              <a:t>για </a:t>
            </a:r>
            <a:r>
              <a:rPr lang="el-GR" sz="1800" b="1" dirty="0"/>
              <a:t>την επίτευξη του μεγαλύτερου δυνατόν αριθμού μονόκλινων κοιτώνων και τον ευρύτερο </a:t>
            </a:r>
            <a:r>
              <a:rPr lang="el-GR" sz="1800" b="1" dirty="0" smtClean="0"/>
              <a:t>διάδρομο</a:t>
            </a:r>
            <a:r>
              <a:rPr lang="el-GR" sz="1800" b="1" dirty="0"/>
              <a:t>. 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r>
              <a:rPr lang="el-GR" sz="1800" dirty="0"/>
              <a:t>Με </a:t>
            </a:r>
            <a:r>
              <a:rPr lang="el-GR" sz="1800" dirty="0" smtClean="0"/>
              <a:t>τη νέα διάταξη</a:t>
            </a:r>
            <a:r>
              <a:rPr lang="el-GR" sz="1800" dirty="0"/>
              <a:t>, η μείωση του αριθμού των κοιτώνων κατά 16%, και των κλινών κατά 6,8% σε σχέση με την υφιστάμενη κατάσταση, δικαιολογείται με την εισαγωγή των ειδικών κοιτώνων ΑΜΕΑ, καθώς και με την εφαρμογή των κανόνων παθητικής πυροπροστασίας. Η επίλυση είναι αποδεκτή ως προς διεθνείς προδιαγραφές για την επίλυση των ιδιωτικών και κοινόχρηστων λειτουργιών, και ως προς την τήρηση των κανονισμών. 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el-GR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6" name="Πίνακας 7">
            <a:extLst>
              <a:ext uri="{FF2B5EF4-FFF2-40B4-BE49-F238E27FC236}">
                <a16:creationId xmlns:a16="http://schemas.microsoft.com/office/drawing/2014/main" id="{0248033C-5D61-C428-6A66-692FBC2FF1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1350"/>
              </p:ext>
            </p:extLst>
          </p:nvPr>
        </p:nvGraphicFramePr>
        <p:xfrm>
          <a:off x="187609" y="776166"/>
          <a:ext cx="10164931" cy="335697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378808">
                  <a:extLst>
                    <a:ext uri="{9D8B030D-6E8A-4147-A177-3AD203B41FA5}">
                      <a16:colId xmlns:a16="http://schemas.microsoft.com/office/drawing/2014/main" val="3981774105"/>
                    </a:ext>
                  </a:extLst>
                </a:gridCol>
                <a:gridCol w="1494060">
                  <a:extLst>
                    <a:ext uri="{9D8B030D-6E8A-4147-A177-3AD203B41FA5}">
                      <a16:colId xmlns:a16="http://schemas.microsoft.com/office/drawing/2014/main" val="939114102"/>
                    </a:ext>
                  </a:extLst>
                </a:gridCol>
                <a:gridCol w="1546329">
                  <a:extLst>
                    <a:ext uri="{9D8B030D-6E8A-4147-A177-3AD203B41FA5}">
                      <a16:colId xmlns:a16="http://schemas.microsoft.com/office/drawing/2014/main" val="4115283321"/>
                    </a:ext>
                  </a:extLst>
                </a:gridCol>
                <a:gridCol w="1326538">
                  <a:extLst>
                    <a:ext uri="{9D8B030D-6E8A-4147-A177-3AD203B41FA5}">
                      <a16:colId xmlns:a16="http://schemas.microsoft.com/office/drawing/2014/main" val="1667925353"/>
                    </a:ext>
                  </a:extLst>
                </a:gridCol>
                <a:gridCol w="1546329">
                  <a:extLst>
                    <a:ext uri="{9D8B030D-6E8A-4147-A177-3AD203B41FA5}">
                      <a16:colId xmlns:a16="http://schemas.microsoft.com/office/drawing/2014/main" val="188284325"/>
                    </a:ext>
                  </a:extLst>
                </a:gridCol>
                <a:gridCol w="1546329">
                  <a:extLst>
                    <a:ext uri="{9D8B030D-6E8A-4147-A177-3AD203B41FA5}">
                      <a16:colId xmlns:a16="http://schemas.microsoft.com/office/drawing/2014/main" val="2179681329"/>
                    </a:ext>
                  </a:extLst>
                </a:gridCol>
                <a:gridCol w="1326538">
                  <a:extLst>
                    <a:ext uri="{9D8B030D-6E8A-4147-A177-3AD203B41FA5}">
                      <a16:colId xmlns:a16="http://schemas.microsoft.com/office/drawing/2014/main" val="14778713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ΟΝΟΜΑ ΟΡΟΦΩΝ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ΥΦΙΣΤΑΜΕΝΟ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99" marR="201799" marT="100899" marB="100899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ΜΕ 76 ΜΕΓΑΛΟΥΣ ΚΑΙ 376 ΜΙΚΡΟΥΣ ΚΟΙΤΩΝΕΣ, 12 ΑΜΕΑ, 25 ΔΙΚΛΙΝΑ ΚΑΙ ΔΙΑΜΠΕΡΗ ΚΟΙΝΟΧΡΗΣΤΟ ΧΩΡΟ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01799" marR="201799" marT="100899" marB="100899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809411"/>
                  </a:ext>
                </a:extLst>
              </a:tr>
              <a:tr h="763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ΠΟΣΟΤΗΤΑ </a:t>
                      </a:r>
                      <a:r>
                        <a:rPr lang="el-GR" sz="1800" u="sng" dirty="0">
                          <a:effectLst/>
                        </a:rPr>
                        <a:t>ΚΛΙΝΩΝ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ΠΟΣΟΤΗΤΑ ΟΡΟΦΩΝ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ΣΥΝΟΛΑ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ΠΟΣΟΤΗΤΑ ΚΛΙΝΩΝ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ΠΟΣΟΤΗΤΑ ΟΡΟΦΩΝ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ΣΥΝΟΛΑ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extLst>
                  <a:ext uri="{0D108BD9-81ED-4DB2-BD59-A6C34878D82A}">
                    <a16:rowId xmlns:a16="http://schemas.microsoft.com/office/drawing/2014/main" val="2798161605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1_3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68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3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204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58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3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174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extLst>
                  <a:ext uri="{0D108BD9-81ED-4DB2-BD59-A6C34878D82A}">
                    <a16:rowId xmlns:a16="http://schemas.microsoft.com/office/drawing/2014/main" val="3860653243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4_8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68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5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340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62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5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310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extLst>
                  <a:ext uri="{0D108BD9-81ED-4DB2-BD59-A6C34878D82A}">
                    <a16:rowId xmlns:a16="http://schemas.microsoft.com/office/drawing/2014/main" val="4235361698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9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16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16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25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25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extLst>
                  <a:ext uri="{0D108BD9-81ED-4DB2-BD59-A6C34878D82A}">
                    <a16:rowId xmlns:a16="http://schemas.microsoft.com/office/drawing/2014/main" val="540238880"/>
                  </a:ext>
                </a:extLst>
              </a:tr>
              <a:tr h="304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10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10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10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22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1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22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extLst>
                  <a:ext uri="{0D108BD9-81ED-4DB2-BD59-A6C34878D82A}">
                    <a16:rowId xmlns:a16="http://schemas.microsoft.com/office/drawing/2014/main" val="2992839560"/>
                  </a:ext>
                </a:extLst>
              </a:tr>
              <a:tr h="286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 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>
                          <a:effectLst/>
                        </a:rPr>
                        <a:t>570</a:t>
                      </a:r>
                      <a:endParaRPr lang="el-GR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 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l-GR" sz="1800" dirty="0">
                          <a:effectLst/>
                        </a:rPr>
                        <a:t>531</a:t>
                      </a:r>
                      <a:endParaRPr lang="el-G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1349" marR="151349" marT="0" marB="0" anchor="b"/>
                </a:tc>
                <a:extLst>
                  <a:ext uri="{0D108BD9-81ED-4DB2-BD59-A6C34878D82A}">
                    <a16:rowId xmlns:a16="http://schemas.microsoft.com/office/drawing/2014/main" val="239949254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9C2BA52-7B22-75D1-EE5E-64994769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608" y="221898"/>
            <a:ext cx="10164931" cy="140053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900" b="1" dirty="0"/>
              <a:t>Συνολική μεταβολή κλινών 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4613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9C2BA52-7B22-75D1-EE5E-649947690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69" y="452718"/>
            <a:ext cx="4411223" cy="69028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Σύγκριση</a:t>
            </a:r>
            <a:endParaRPr lang="en-US" dirty="0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2142F58F-1A18-445C-8057-25B9F986C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2C8825F8-2BBE-4F09-844D-BD569EE90A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0B305D-E4F9-4F9F-81CA-BDFBA88B24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075A3-FEDA-9D52-A516-B5BFB807E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692" y="3939284"/>
            <a:ext cx="6024839" cy="2418169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D77C917-B31B-4151-9BB3-768748C425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0469" y="1571348"/>
            <a:ext cx="4410790" cy="467705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None/>
            </a:pPr>
            <a:r>
              <a:rPr lang="el-GR" sz="1600" dirty="0"/>
              <a:t>Στο σύνολο των καθημερινών λειτουργιών των σπουδαστών, οι κοιτώνες εξασφαλίζουν την </a:t>
            </a:r>
            <a:r>
              <a:rPr lang="el-GR" sz="1600" dirty="0" err="1"/>
              <a:t>ιδιωτικότητα</a:t>
            </a:r>
            <a:r>
              <a:rPr lang="el-GR" sz="1600" dirty="0"/>
              <a:t> στους σπουδαστές, όσον αφορά τον ύπνο, την υγιεινή, τη μελέτη. Οι λοιπές λειτουργίες φαγητού, διασκέδασης, πλυσίματος ρούχων αναπτύσσονται στους κοινόχρηστους χώρους των ορόφων των κοιτώνων και των υπόλοιπων ορόφων. 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spcAft>
                <a:spcPts val="1800"/>
              </a:spcAft>
              <a:buNone/>
            </a:pPr>
            <a:r>
              <a:rPr lang="el-GR" sz="1600" dirty="0"/>
              <a:t>Ανάμεσα στα δύο κλιμακοστάσια των ορόφων των κοιτώνων, ο χώρος λειτουργεί όσο το δυνατόν ενιαία με διαφορετικούς θύλακες αποθηκευτικών χώρων των κοιτώνων, ψυγείων και κοινών καθιστικών. Με αυτόν τον τρόπο ο όροφος αποκτά κεντρικότητες, που διασπούν την παλιά γραμμική διάταξη που επέβαλλε ο διάδρομος. 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l-GR" sz="1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569B19-0CF2-4700-C938-7BE69F2060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691" y="1239420"/>
            <a:ext cx="6024840" cy="2270913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66DD59-2CB2-7366-0551-B2F65E47E4AB}"/>
              </a:ext>
            </a:extLst>
          </p:cNvPr>
          <p:cNvSpPr txBox="1"/>
          <p:nvPr/>
        </p:nvSpPr>
        <p:spPr>
          <a:xfrm>
            <a:off x="7643672" y="906890"/>
            <a:ext cx="197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αποτύπωση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8F082D-5E1B-83DC-936B-D073A6E7D55C}"/>
              </a:ext>
            </a:extLst>
          </p:cNvPr>
          <p:cNvSpPr txBox="1"/>
          <p:nvPr/>
        </p:nvSpPr>
        <p:spPr>
          <a:xfrm>
            <a:off x="7793689" y="3592873"/>
            <a:ext cx="197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πρόταση</a:t>
            </a:r>
          </a:p>
        </p:txBody>
      </p:sp>
    </p:spTree>
    <p:extLst>
      <p:ext uri="{BB962C8B-B14F-4D97-AF65-F5344CB8AC3E}">
        <p14:creationId xmlns:p14="http://schemas.microsoft.com/office/powerpoint/2010/main" val="16837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9" y="165838"/>
            <a:ext cx="4600168" cy="513734"/>
          </a:xfrm>
        </p:spPr>
        <p:txBody>
          <a:bodyPr>
            <a:normAutofit/>
          </a:bodyPr>
          <a:lstStyle/>
          <a:p>
            <a:r>
              <a:rPr lang="el-GR" sz="2000" b="1" u="sng" dirty="0"/>
              <a:t>Κοινόχρηστοι χώροι ορόφων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9819" y="702444"/>
            <a:ext cx="4887400" cy="591142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i="1" dirty="0"/>
              <a:t>Οι κοιτώνες λειτουργούν παραπληρωματικά με τους κοινόχρηστους χώρους του κάθε ορόφου, όπου στους κοιτώνες αναπτύσσονται οι πιο ιδιωτικές λειτουργίες του ύπνου, υγιεινής, μελέτης.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400" b="1" i="1" dirty="0">
                <a:solidFill>
                  <a:srgbClr val="FFC000"/>
                </a:solidFill>
              </a:rPr>
              <a:t>Χαρακτηριστικά στοιχεία των κοινοχρήστων χώρων: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dirty="0"/>
              <a:t>Διαμπερής αερισμός του χώρου.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dirty="0"/>
              <a:t>Ηχομονωτικοί τοίχοι και πόρτες διαχωρίζουν του κοιτώνες από τους κοινόχρηστους χώρους.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dirty="0"/>
              <a:t>Ο υφιστάμενος διάδρομος αποκτά διευρύνσεις ανά 15 μ.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dirty="0"/>
              <a:t>Οι κοινές λειτουργίες και υπηρεσίες καλύπτουν το 12% της συνολικής επιφάνειας: Ένας αποθηκευτικός χώρος ανά κοιτώνα (</a:t>
            </a:r>
            <a:r>
              <a:rPr lang="el-GR" sz="1400" i="1" dirty="0" err="1"/>
              <a:t>lockers</a:t>
            </a:r>
            <a:r>
              <a:rPr lang="el-GR" sz="1400" i="1" dirty="0"/>
              <a:t>), Ψυγεία τροφίμων, Χώροι συνεύρεσης (καθιστικά, τραπέζια).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dirty="0"/>
              <a:t>Τηλέφωνα και συναγερμοί με πρόβλεψη χρήσης ΑΜΕΑ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dirty="0"/>
              <a:t>Κάδοι απορριμμάτων, Ηλεκτρική σκούπα, σκούπα, ξεσκονόπανα, βούρτσες. 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dirty="0"/>
              <a:t>Πυροσβεστήρες, αισθητήρες καπνού.</a:t>
            </a:r>
          </a:p>
          <a:p>
            <a:pPr marL="177800" indent="-1778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l-GR" sz="1400" i="1" dirty="0"/>
              <a:t>Ένας πυρήνας ανελκυστήρων ανά 30 κοιτώνες. Στους πυρήνες ανελκυστήρων μειώνεται ο αριθμός των ανελκυστήρων από τρεις σε δύο, ώστε να αυξηθεί το μέγεθος των θαλάμων λόγω ΑΜΕΑ.</a:t>
            </a:r>
          </a:p>
          <a:p>
            <a:pPr marL="355600" indent="-355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800" i="1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CCD2BF6C-8822-67FD-6EE0-C04A006D4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759" y="2121763"/>
            <a:ext cx="6291952" cy="341332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83B7D97-1333-603A-D4EA-811C75F594F9}"/>
              </a:ext>
            </a:extLst>
          </p:cNvPr>
          <p:cNvSpPr txBox="1">
            <a:spLocks/>
          </p:cNvSpPr>
          <p:nvPr/>
        </p:nvSpPr>
        <p:spPr>
          <a:xfrm>
            <a:off x="10352539" y="33552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9" y="165838"/>
            <a:ext cx="4600168" cy="513734"/>
          </a:xfrm>
        </p:spPr>
        <p:txBody>
          <a:bodyPr>
            <a:normAutofit/>
          </a:bodyPr>
          <a:lstStyle/>
          <a:p>
            <a:r>
              <a:rPr lang="el-GR" sz="2400" b="1" u="sng" dirty="0"/>
              <a:t>Μεσώροφος</a:t>
            </a:r>
            <a:endParaRPr lang="el-GR" sz="20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9819" y="702444"/>
            <a:ext cx="4887400" cy="591142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1400" i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800" i="1" dirty="0"/>
              <a:t>Στον μεσώροφο τοποθετούνται: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i="1" dirty="0"/>
              <a:t>οι κοινόχρηστες κουζίνες,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i="1" dirty="0"/>
              <a:t>το ιατρείο,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i="1" dirty="0"/>
              <a:t>το αναγνωστήριο,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800" i="1" dirty="0"/>
              <a:t>καθώς και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i="1" dirty="0" err="1"/>
              <a:t>ημιυπαίθριοι</a:t>
            </a:r>
            <a:r>
              <a:rPr lang="el-GR" sz="1800" i="1" dirty="0"/>
              <a:t> χώροι συνάθροισης και συνάντησης. </a:t>
            </a:r>
          </a:p>
          <a:p>
            <a:pPr marL="355600" indent="-355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800" i="1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83B7D97-1333-603A-D4EA-811C75F594F9}"/>
              </a:ext>
            </a:extLst>
          </p:cNvPr>
          <p:cNvSpPr txBox="1">
            <a:spLocks/>
          </p:cNvSpPr>
          <p:nvPr/>
        </p:nvSpPr>
        <p:spPr>
          <a:xfrm>
            <a:off x="10352539" y="33552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FD988-8958-C654-B8D6-6E216A66D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760" y="1854820"/>
            <a:ext cx="6291952" cy="341332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256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9" y="165838"/>
            <a:ext cx="4600168" cy="513734"/>
          </a:xfrm>
        </p:spPr>
        <p:txBody>
          <a:bodyPr>
            <a:normAutofit/>
          </a:bodyPr>
          <a:lstStyle/>
          <a:p>
            <a:r>
              <a:rPr lang="el-GR" sz="2400" b="1" u="sng" dirty="0"/>
              <a:t>Ισόγειο</a:t>
            </a:r>
            <a:endParaRPr lang="el-GR" sz="20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9819" y="702444"/>
            <a:ext cx="4887400" cy="5911420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1400" i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800" b="1" i="1" dirty="0"/>
              <a:t>Στο ισόγειο τοποθετούνται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i="1" dirty="0"/>
              <a:t>τα κοινόχρηστα πλυντήρια,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i="1" dirty="0"/>
              <a:t>η αποθήκη των κοιτώνων, 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800" i="1" dirty="0"/>
              <a:t>και παραμένουν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i="1" dirty="0"/>
              <a:t>η διοίκηση,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i="1" dirty="0"/>
              <a:t>η υποδοχή/φύλαξη,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i="1" dirty="0"/>
              <a:t>το εστιατόριο,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i="1" dirty="0"/>
              <a:t>η αίθουσα πολλαπλών χρήσεων.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i="1" dirty="0"/>
              <a:t>το αναψυκτήριο, σε συνδυασμό με το φουαγιέ της αίθουσας και σε άμεση σχέση και συνέχεια με τον </a:t>
            </a:r>
            <a:r>
              <a:rPr lang="el-GR" sz="1800" i="1" dirty="0" err="1"/>
              <a:t>αύλειο</a:t>
            </a:r>
            <a:r>
              <a:rPr lang="el-GR" sz="1800" i="1" dirty="0"/>
              <a:t> χώρο του κτιρίου. </a:t>
            </a:r>
          </a:p>
          <a:p>
            <a:pPr marL="355600" indent="-355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800" i="1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83B7D97-1333-603A-D4EA-811C75F594F9}"/>
              </a:ext>
            </a:extLst>
          </p:cNvPr>
          <p:cNvSpPr txBox="1">
            <a:spLocks/>
          </p:cNvSpPr>
          <p:nvPr/>
        </p:nvSpPr>
        <p:spPr>
          <a:xfrm>
            <a:off x="10352539" y="33552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B5F34D-5DED-6091-8C37-5EA2DA8C6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719" y="1561731"/>
            <a:ext cx="5895900" cy="401344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89894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9" y="165838"/>
            <a:ext cx="4600168" cy="513734"/>
          </a:xfrm>
        </p:spPr>
        <p:txBody>
          <a:bodyPr>
            <a:normAutofit/>
          </a:bodyPr>
          <a:lstStyle/>
          <a:p>
            <a:r>
              <a:rPr lang="el-GR" sz="2400" b="1" u="sng"/>
              <a:t>Τροφοδοσία </a:t>
            </a:r>
            <a:r>
              <a:rPr lang="el-GR" sz="2400" b="1" u="sng" dirty="0"/>
              <a:t>εστιατορίου</a:t>
            </a:r>
            <a:endParaRPr lang="el-GR" sz="20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9819" y="702444"/>
            <a:ext cx="4887400" cy="591142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1400" i="1" dirty="0"/>
          </a:p>
          <a:p>
            <a:pPr marL="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1800" b="1" dirty="0"/>
              <a:t>Ειδική μέριμνα δόθηκε στην τροφοδοσία του εστιατορίου:</a:t>
            </a:r>
            <a:r>
              <a:rPr lang="el-GR" sz="1800" dirty="0"/>
              <a:t>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Αφενός στο υπόγειο απομακρύνθηκε ο χώρος συγκέντρωσης των απορριμμάτων της εστίας από την πορεία των τροφίμων, με τη διαμόρφωση ειδικού χώρου για τη συγκέντρωσή τους.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Αφετέρου, σχεδιάστηκε μια ράμπα για την άμεση τροφοδοσία του εστιατορίου από τον χώρο στάθμευσης των αυτοκινήτων.</a:t>
            </a:r>
          </a:p>
          <a:p>
            <a:pPr marL="355600" indent="-355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800" i="1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83B7D97-1333-603A-D4EA-811C75F594F9}"/>
              </a:ext>
            </a:extLst>
          </p:cNvPr>
          <p:cNvSpPr txBox="1">
            <a:spLocks/>
          </p:cNvSpPr>
          <p:nvPr/>
        </p:nvSpPr>
        <p:spPr>
          <a:xfrm>
            <a:off x="10352539" y="33552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8FE6C7-A16F-ADA2-5901-343CB0872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076" y="1478521"/>
            <a:ext cx="6015176" cy="451390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766787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377" y="173072"/>
            <a:ext cx="9404723" cy="767687"/>
          </a:xfrm>
        </p:spPr>
        <p:txBody>
          <a:bodyPr>
            <a:noAutofit/>
          </a:bodyPr>
          <a:lstStyle/>
          <a:p>
            <a:pPr algn="ctr"/>
            <a:r>
              <a:rPr lang="el-GR" sz="2400" b="1" dirty="0"/>
              <a:t>Ανακαίνιση φοιτητικών εστιών για τον εκσυγχρονισμό τους και προσαρμογή στα ευρωπαϊκά πρότυπα – </a:t>
            </a:r>
            <a:br>
              <a:rPr lang="el-GR" sz="2400" b="1" dirty="0"/>
            </a:br>
            <a:r>
              <a:rPr lang="el-GR" sz="2400" b="1" dirty="0" smtClean="0"/>
              <a:t>Παλαιά φοιτητική εστία </a:t>
            </a:r>
            <a:r>
              <a:rPr lang="el-GR" sz="2400" b="1" dirty="0"/>
              <a:t>Ζωγράφου.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5926" y="1988641"/>
            <a:ext cx="5575177" cy="469628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700" b="1" dirty="0"/>
              <a:t>Φοιτητικές εστίες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700" b="1" dirty="0"/>
              <a:t>Φοιτητικές εστίες ΕΜΠ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700" b="1" dirty="0"/>
              <a:t>Η περίπτωση των παλαιών φοιτητικών εστιών ΕΜΠ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700" b="1" dirty="0"/>
              <a:t> Περιγραφή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700" b="1" dirty="0"/>
              <a:t>Υπάρχουσα κατάσταση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700" b="1" dirty="0"/>
              <a:t>Πρόταση ανακαίνισης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700" b="1" dirty="0"/>
              <a:t>Υλικά ανακαίνισης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700" b="1" dirty="0"/>
              <a:t>Προτεινόμενη τυπολογία κοιτώνων (Α-Β-Γ-Δ)</a:t>
            </a:r>
          </a:p>
          <a:p>
            <a:pPr algn="just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700" b="1" dirty="0"/>
              <a:t>Συνολική μεταβολή κλινών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endParaRPr lang="el-GR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BD3174D-AAEE-BCD5-DA19-65BACFBFA80D}"/>
              </a:ext>
            </a:extLst>
          </p:cNvPr>
          <p:cNvSpPr txBox="1">
            <a:spLocks/>
          </p:cNvSpPr>
          <p:nvPr/>
        </p:nvSpPr>
        <p:spPr>
          <a:xfrm>
            <a:off x="6276512" y="1775532"/>
            <a:ext cx="4776185" cy="492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600" b="1" dirty="0"/>
              <a:t>Σύγκριση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600" dirty="0" smtClean="0"/>
              <a:t>Κοινόχρηστοι </a:t>
            </a:r>
            <a:r>
              <a:rPr lang="el-GR" sz="1600" dirty="0"/>
              <a:t>χώροι ορόφων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Μεσώροφος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Ισόγειο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Τροφοδοσία εστιατορίου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Παθητική Πυροπροστασία</a:t>
            </a:r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600" dirty="0" err="1"/>
              <a:t>ΑμεΑ</a:t>
            </a:r>
            <a:endParaRPr lang="el-GR" sz="1600" dirty="0"/>
          </a:p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Περιβάλλον Χώρος</a:t>
            </a:r>
          </a:p>
          <a:p>
            <a:pPr marL="342900" lvl="1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600" b="1" dirty="0"/>
              <a:t>Σύνοψη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</a:pPr>
            <a:endParaRPr lang="el-GR" dirty="0"/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6BD6E7-1F5E-FE7A-3EEF-50E28E05A38A}"/>
              </a:ext>
            </a:extLst>
          </p:cNvPr>
          <p:cNvSpPr txBox="1"/>
          <p:nvPr/>
        </p:nvSpPr>
        <p:spPr>
          <a:xfrm>
            <a:off x="585926" y="1528857"/>
            <a:ext cx="10466771" cy="369332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b="1" u="sng" dirty="0"/>
              <a:t>Περιεχόμενα</a:t>
            </a:r>
          </a:p>
        </p:txBody>
      </p:sp>
    </p:spTree>
    <p:extLst>
      <p:ext uri="{BB962C8B-B14F-4D97-AF65-F5344CB8AC3E}">
        <p14:creationId xmlns:p14="http://schemas.microsoft.com/office/powerpoint/2010/main" val="635463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9" y="165838"/>
            <a:ext cx="4600168" cy="513734"/>
          </a:xfrm>
        </p:spPr>
        <p:txBody>
          <a:bodyPr>
            <a:normAutofit/>
          </a:bodyPr>
          <a:lstStyle/>
          <a:p>
            <a:r>
              <a:rPr lang="el-GR" sz="2400" b="1" u="sng" dirty="0"/>
              <a:t>Παθητική Πυροπροστασία</a:t>
            </a:r>
            <a:endParaRPr lang="el-GR" sz="20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902" y="654233"/>
            <a:ext cx="4887400" cy="591142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1400" i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1800" b="1" dirty="0"/>
              <a:t>Το κτίριο ανήκει στην κατηγορία των Ξενοδοχείων και των υψηλών κτιρίων.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1800" b="1" dirty="0"/>
              <a:t>Εκτός από τα κλιμακοστάσια που είναι πυροδιαμερίσματα, απαιτείται και η διαίρεση των ορόφων σε τρία πυροδιαμερίσματα.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l-GR" sz="1800" b="1" dirty="0"/>
              <a:t>Οι προθάλαμοι καπνού που απαιτούνται μεταξύ των </a:t>
            </a:r>
            <a:r>
              <a:rPr lang="el-GR" sz="1800" b="1" dirty="0" err="1"/>
              <a:t>πυροδιαμερισμάτων</a:t>
            </a:r>
            <a:r>
              <a:rPr lang="el-GR" sz="1800" b="1" dirty="0"/>
              <a:t> δημιουργούν τοπικά ειδικές απαιτήσεις, που επηρεάζουν τον τρόπο κατανομής των τύπων των κοιτώνων. </a:t>
            </a:r>
          </a:p>
          <a:p>
            <a:pPr marL="355600" indent="-355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800" i="1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83B7D97-1333-603A-D4EA-811C75F594F9}"/>
              </a:ext>
            </a:extLst>
          </p:cNvPr>
          <p:cNvSpPr txBox="1">
            <a:spLocks/>
          </p:cNvSpPr>
          <p:nvPr/>
        </p:nvSpPr>
        <p:spPr>
          <a:xfrm>
            <a:off x="10352539" y="33552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22C957-FD8E-E026-353D-8F31FDFC9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754" y="1279678"/>
            <a:ext cx="6098427" cy="334034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C2D5-F1BE-20A8-0344-19C9B51B9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753" y="4756702"/>
            <a:ext cx="6098427" cy="174970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2508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769" y="165838"/>
            <a:ext cx="4600168" cy="51373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400" b="1" u="sng" dirty="0"/>
              <a:t>Η βελτίωση των συνθηκών για τα ΑΜΕΑ στο εσωτερικό και εξωτερικό του κτιρίου.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902" y="1420427"/>
            <a:ext cx="4887400" cy="5145226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l-GR" sz="1400" i="1"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Εντός του κτιρίου έχουν ληφθεί υπόψη ειδικές παράμετροι για την καθημερινή ζωή των ΑΜΕΑ.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Έχουν σχεδιαστεί ειδικοί κοιτώνες, γίνεται αλλαγή στους ανελκυστήρες, προστίθενται ράμπες όπου υπάρχουν </a:t>
            </a:r>
            <a:r>
              <a:rPr lang="el-GR" sz="1800" dirty="0" err="1"/>
              <a:t>ανισοσταθμίες</a:t>
            </a:r>
            <a:r>
              <a:rPr lang="el-GR" sz="1800" dirty="0"/>
              <a:t> και επανασχεδιάζονται οι κοινόχρηστοι χώροι υγιεινής στο αναγνωστήριο και στο ιατρείο του μεσωρόφου, στο εστιατόριο και το αναψυκτήριο του ισογείου.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Εκτός του κτιρίου έχουν σχεδιαστεί ράμπες ώστε να εξασφαλίζεται η άφιξη και αποχώρηση προς και από το κτίριο με κατευθύνσεις την κεντρική είσοδο της Εστίας, τους χώρους στάθμευσης, τις σχολές της Πολυτεχνειούπολης.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1800" dirty="0"/>
              <a:t>Ειδικότερα στην είσοδο από Ζωγράφου προστίθεται ειδική πλατφόρμα για μηχανική εξυπηρέτηση των ΑΜΕΑ.</a:t>
            </a:r>
          </a:p>
          <a:p>
            <a:pPr marL="355600" indent="-355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800" i="1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283B7D97-1333-603A-D4EA-811C75F594F9}"/>
              </a:ext>
            </a:extLst>
          </p:cNvPr>
          <p:cNvSpPr txBox="1">
            <a:spLocks/>
          </p:cNvSpPr>
          <p:nvPr/>
        </p:nvSpPr>
        <p:spPr>
          <a:xfrm>
            <a:off x="10352539" y="33552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96FD66-16CB-6BA2-A633-BE96A213C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574" y="1269507"/>
            <a:ext cx="6041627" cy="52927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768075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8" name="Oval 57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1454963"/>
            <a:ext cx="3339281" cy="418831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dirty="0" err="1"/>
              <a:t>Οι</a:t>
            </a:r>
            <a:r>
              <a:rPr lang="en-US" sz="2000" dirty="0"/>
              <a:t> </a:t>
            </a:r>
            <a:r>
              <a:rPr lang="en-US" sz="2000" dirty="0" err="1"/>
              <a:t>ράμ</a:t>
            </a:r>
            <a:r>
              <a:rPr lang="en-US" sz="2000" dirty="0"/>
              <a:t>πες εκτός του κτιρίου σε συνδυασμό με τα υπαίθρια κλιμακοστάσια έχουν συμβάλλει στην οργάνωση του περιβάλλοντα χώρου του κτιρίου.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2FC8A-E2FF-777C-9784-FF7FAB55E0F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854" r="29771" b="-1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02680-3372-4851-B056-84861B77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02111984F565}" type="slidenum">
              <a:rPr lang="en-US" smtClean="0"/>
              <a:pPr defTabSz="914400">
                <a:spcAft>
                  <a:spcPts val="600"/>
                </a:spcAft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295891"/>
            <a:ext cx="3676197" cy="84710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l-GR" sz="2400" b="1" u="sng" dirty="0"/>
              <a:t>Η συνοχή του περιβάλλοντος χώρου.</a:t>
            </a:r>
            <a:endParaRPr lang="el-GR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B4CFB1-4893-0503-9B5E-6B65E110B5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12" r="29659" b="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02680-3372-4851-B056-84861B77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19075" y="1143000"/>
            <a:ext cx="4248150" cy="51339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sz="1600" dirty="0"/>
              <a:t>Έχει δοθεί μέριμνα στη λειτουργικότητα και εμφάνιση του περιβάλλοντος χώρου του κτιρίου. Με τον σχεδιασμό των ραμπών και κλιμακοστασίων η κυκλοφορία περιμετρικά του κτιρίου είναι συνεχής. Με αυτόν τον τρόπο ο χώρος στάθμευσης ανατολικά του κτιρίου γίνεται λειτουργικός, καθώς αποκαθίσταται η πρόσβαση του χώρου στάθμευσης με τον χώρο εισόδου του κτιρίου. 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sz="1600" dirty="0"/>
              <a:t>Επίσης με τη διαχείριση των υλικών αποκαθίστανται αντιληπτικά συνέχειες μεταξύ των υπαίθριων χώρων, του </a:t>
            </a:r>
            <a:r>
              <a:rPr lang="el-GR" sz="1600" dirty="0" err="1"/>
              <a:t>αύλειου</a:t>
            </a:r>
            <a:r>
              <a:rPr lang="el-GR" sz="1600" dirty="0"/>
              <a:t> χώρου και των δωμάτων μεσωρόφου και 9ου ορόφου, με σαφή βελτίωση των συνθηκών του μικροκλίματος.</a:t>
            </a: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r>
              <a:rPr lang="el-GR" sz="1600" dirty="0"/>
              <a:t>Σε αυτή την προσέγγιση συμβάλλει και ο επανασχεδιασμός της περίφραξης με τη συνέργεια παρτεριών με αναρριχητικά φυτά. τόσο για τον έλεγχο των νέων ανοιγμάτων/εισόδων, όσο και για την αντιληπτική συνοχή με το ευρύτερο τοπίο της Πολυτεχνειούπολης.</a:t>
            </a:r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1000" b="1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1000" b="1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1000" b="1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1000" b="1" dirty="0"/>
          </a:p>
          <a:p>
            <a:pPr marL="0" inden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856221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86227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3200" b="1" dirty="0"/>
              <a:t>Σύνοψη   </a:t>
            </a:r>
            <a:r>
              <a:rPr lang="el-GR" sz="2000" dirty="0"/>
              <a:t>(1/3)</a:t>
            </a:r>
            <a:endParaRPr lang="el-GR" sz="32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731521" y="1141847"/>
            <a:ext cx="10374444" cy="542042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600" b="1" dirty="0">
                <a:solidFill>
                  <a:srgbClr val="FFC000"/>
                </a:solidFill>
              </a:rPr>
              <a:t>Οι νέες μας ανακαινισμένες φοιτητικές οικιστικές μονάδες, έχουν σχεδιαστεί με ευρωπαϊκά πρότυπα φοιτητικών ξενώνων και έχουν εφαρμοστεί όλοι οι ισχύοντες κανονισμοί για τα αρχιτεκτονικά, στατικά και Η/Μ, για προσβασιμότητα </a:t>
            </a:r>
            <a:r>
              <a:rPr lang="el-GR" sz="2600" b="1" dirty="0" err="1">
                <a:solidFill>
                  <a:srgbClr val="FFC000"/>
                </a:solidFill>
              </a:rPr>
              <a:t>ΑμεΑ</a:t>
            </a:r>
            <a:r>
              <a:rPr lang="el-GR" sz="2600" b="1" dirty="0">
                <a:solidFill>
                  <a:srgbClr val="FFC000"/>
                </a:solidFill>
              </a:rPr>
              <a:t>, με σχεδιασμό </a:t>
            </a:r>
            <a:r>
              <a:rPr lang="el-GR" sz="2600" b="1" dirty="0" err="1">
                <a:solidFill>
                  <a:srgbClr val="FFC000"/>
                </a:solidFill>
              </a:rPr>
              <a:t>πυροδιαμερισμάτων</a:t>
            </a:r>
            <a:r>
              <a:rPr lang="el-GR" sz="2600" b="1" dirty="0">
                <a:solidFill>
                  <a:srgbClr val="FFC000"/>
                </a:solidFill>
              </a:rPr>
              <a:t> και θα προσφέρουν:</a:t>
            </a:r>
          </a:p>
          <a:p>
            <a:pPr marL="457200" indent="-45720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300" b="1" dirty="0"/>
              <a:t> </a:t>
            </a:r>
            <a:r>
              <a:rPr lang="el-GR" sz="2300" dirty="0"/>
              <a:t>Σχεδιασμό με βάση υψηλής ποιότητας οικιστικά πρότυπα προσαρμοσμένα στις ανάγκες   του σύγχρονου σπουδαστή.</a:t>
            </a:r>
          </a:p>
          <a:p>
            <a:pPr marL="457200" indent="-45720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300" b="1" dirty="0"/>
              <a:t> </a:t>
            </a:r>
            <a:r>
              <a:rPr lang="el-GR" sz="2300" dirty="0"/>
              <a:t>Άμεση πρόσβαση στις Σχολές δεδομένου ότι είναι μέσα στο </a:t>
            </a:r>
            <a:r>
              <a:rPr lang="el-GR" sz="2300" dirty="0" err="1"/>
              <a:t>campus</a:t>
            </a:r>
            <a:r>
              <a:rPr lang="el-GR" sz="2300" dirty="0"/>
              <a:t> της Πολυτεχνειούπολης Ζωγράφου.</a:t>
            </a:r>
          </a:p>
          <a:p>
            <a:pPr marL="457200" indent="-45720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300" b="1" dirty="0"/>
              <a:t>379</a:t>
            </a:r>
            <a:r>
              <a:rPr lang="el-GR" sz="2300" dirty="0"/>
              <a:t> πλήρως επιπλωμένα διαμερίσματα ενός υπνοδωματίου.</a:t>
            </a:r>
          </a:p>
          <a:p>
            <a:pPr marL="457200" indent="-45720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300" b="1" dirty="0"/>
              <a:t>25</a:t>
            </a:r>
            <a:r>
              <a:rPr lang="el-GR" sz="2300" dirty="0"/>
              <a:t> πλήρως επιπλωμένα διαμερίσματα δύο υπνοδωματίων.</a:t>
            </a:r>
          </a:p>
          <a:p>
            <a:pPr marL="457200" indent="-45720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l-GR" sz="2300" b="1" dirty="0"/>
              <a:t>12</a:t>
            </a:r>
            <a:r>
              <a:rPr lang="el-GR" sz="2300" dirty="0"/>
              <a:t> πλήρως επιπλωμένα διαμερίσματα για </a:t>
            </a:r>
            <a:r>
              <a:rPr lang="el-GR" sz="2300" dirty="0" err="1"/>
              <a:t>ΑμεΑ</a:t>
            </a:r>
            <a:r>
              <a:rPr lang="el-GR" sz="2300" dirty="0"/>
              <a:t>.</a:t>
            </a: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sz="2300" dirty="0"/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b="1" dirty="0"/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b="1" dirty="0"/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b="1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02680-3372-4851-B056-84861B77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58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86227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3200" b="1" dirty="0"/>
              <a:t>Σύνοψη   </a:t>
            </a:r>
            <a:r>
              <a:rPr lang="el-GR" sz="2000" dirty="0"/>
              <a:t>(2/3)</a:t>
            </a:r>
            <a:endParaRPr lang="el-GR" sz="32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46111" y="1412660"/>
            <a:ext cx="10374444" cy="4992622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l-GR" sz="1800" b="1" dirty="0"/>
              <a:t> </a:t>
            </a:r>
            <a:r>
              <a:rPr lang="el-GR" sz="1800" dirty="0"/>
              <a:t>Τα διαμερίσματα είναι πλήρως επιπλωμένα και εξοπλισμένα με ντουλάπες, κρεβάτια, γραφεία, βιβλιοθήκη, θέση για ατομικό ψυγείο, σύστημα κλιματισμού/θέρμανσης, αυτόνομο WC και έχουν όλα πρόσβαση σε </a:t>
            </a:r>
            <a:r>
              <a:rPr lang="el-GR" sz="1800" dirty="0" err="1"/>
              <a:t>ημιυπαίθριο</a:t>
            </a:r>
            <a:r>
              <a:rPr lang="el-GR" sz="1800" dirty="0"/>
              <a:t> χώρο και εξώστη.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l-GR" sz="1800" b="1" dirty="0"/>
              <a:t> </a:t>
            </a:r>
            <a:r>
              <a:rPr lang="el-GR" sz="1800" dirty="0"/>
              <a:t>Internet </a:t>
            </a:r>
            <a:r>
              <a:rPr lang="el-GR" sz="1800" dirty="0" err="1"/>
              <a:t>connection</a:t>
            </a:r>
            <a:r>
              <a:rPr lang="el-GR" sz="1800" dirty="0"/>
              <a:t> υψηλής ταχύτητας σε όλους τους χώρους κοινόχρηστους και </a:t>
            </a:r>
            <a:r>
              <a:rPr lang="el-GR" sz="1800" dirty="0" smtClean="0"/>
              <a:t>διαμερίσματα 365/7/24.</a:t>
            </a:r>
            <a:endParaRPr lang="el-GR" sz="1800" dirty="0"/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l-GR" sz="1800" b="1" dirty="0"/>
              <a:t> </a:t>
            </a:r>
            <a:r>
              <a:rPr lang="el-GR" sz="1800" dirty="0"/>
              <a:t>Κοινόχρηστους χώρους πλυντηρίων-στεγνωτηρίων.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l-GR" sz="1800" b="1" dirty="0"/>
              <a:t> </a:t>
            </a:r>
            <a:r>
              <a:rPr lang="el-GR" sz="1800" dirty="0"/>
              <a:t>Κοινόχρηστους χώρους κουζίνας.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l-GR" sz="1800" b="1" dirty="0"/>
              <a:t> </a:t>
            </a:r>
            <a:r>
              <a:rPr lang="el-GR" sz="1800" dirty="0"/>
              <a:t>Κοινόχρηστο χώρο καθιστικού και διημέρευσης σε κάθε όροφο.</a:t>
            </a: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b="1" dirty="0"/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b="1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02680-3372-4851-B056-84861B77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3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06429" cy="862276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l-GR" sz="3200" b="1" dirty="0"/>
              <a:t>Σύνοψη   </a:t>
            </a:r>
            <a:r>
              <a:rPr lang="el-GR" sz="2000" dirty="0"/>
              <a:t>(3/3)</a:t>
            </a:r>
            <a:endParaRPr lang="el-GR" sz="3200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46111" y="1063416"/>
            <a:ext cx="10374444" cy="5603714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l-GR" sz="1900" b="1" dirty="0"/>
              <a:t> </a:t>
            </a:r>
            <a:r>
              <a:rPr lang="el-GR" sz="1900" dirty="0"/>
              <a:t>Εστιατόριο, καφέ, κινηματοθέατρο.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l-GR" sz="1900" b="1" dirty="0"/>
              <a:t> </a:t>
            </a:r>
            <a:r>
              <a:rPr lang="el-GR" sz="1900" dirty="0"/>
              <a:t>Αποθήκες για τους </a:t>
            </a:r>
            <a:r>
              <a:rPr lang="el-GR" sz="1900" dirty="0" err="1"/>
              <a:t>στεγαζόμενους</a:t>
            </a:r>
            <a:r>
              <a:rPr lang="el-GR" sz="1900" dirty="0"/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l-GR" sz="1900" b="1" dirty="0"/>
              <a:t> </a:t>
            </a:r>
            <a:r>
              <a:rPr lang="el-GR" sz="1900" dirty="0"/>
              <a:t>Χώρο στάθμευσης αυτοκινήτων.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l-GR" sz="1900" b="1" dirty="0"/>
              <a:t> </a:t>
            </a:r>
            <a:r>
              <a:rPr lang="el-GR" sz="1900" dirty="0"/>
              <a:t>Στεγασμένο χώρο στάθμευσης μοτοποδηλάτων και ποδηλάτων.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l-GR" sz="1900" b="1" dirty="0"/>
              <a:t> </a:t>
            </a:r>
            <a:r>
              <a:rPr lang="el-GR" sz="1900" dirty="0"/>
              <a:t>Πράσινο δώμα.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l-GR" sz="1900" b="1" dirty="0"/>
              <a:t> </a:t>
            </a:r>
            <a:r>
              <a:rPr lang="el-GR" sz="1900" dirty="0"/>
              <a:t>Διαμόρφωση περιβάλλοντα χώρου με πράσινο και ράμπες προσβασιμότητας </a:t>
            </a:r>
            <a:r>
              <a:rPr lang="el-GR" sz="1900" dirty="0" err="1"/>
              <a:t>ΑμεΑ</a:t>
            </a:r>
            <a:r>
              <a:rPr lang="el-GR" sz="1900" dirty="0"/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l-GR" sz="1900" b="1" dirty="0"/>
              <a:t> </a:t>
            </a:r>
            <a:r>
              <a:rPr lang="el-GR" sz="1900" dirty="0"/>
              <a:t>Ασφαλές περιβάλλον μέσα στο φυλασσόμενο </a:t>
            </a:r>
            <a:r>
              <a:rPr lang="el-GR" sz="1900" dirty="0" err="1"/>
              <a:t>campus</a:t>
            </a:r>
            <a:r>
              <a:rPr lang="el-GR" sz="1900" dirty="0"/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l-GR" sz="1900" b="1" dirty="0"/>
              <a:t> </a:t>
            </a:r>
            <a:r>
              <a:rPr lang="el-GR" sz="1900" dirty="0"/>
              <a:t>Άμεση πρόσβαση και στο εστιατόριο της φοιτητικής λέσχης του </a:t>
            </a:r>
            <a:r>
              <a:rPr lang="el-GR" sz="1900" dirty="0" err="1"/>
              <a:t>campus</a:t>
            </a:r>
            <a:r>
              <a:rPr lang="el-GR" sz="1900" dirty="0"/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l-GR" sz="1900" b="1" dirty="0"/>
              <a:t> </a:t>
            </a:r>
            <a:r>
              <a:rPr lang="el-GR" sz="1900" dirty="0"/>
              <a:t>Άμεση γειτνίαση με την πολυσύχναστη περιοχή Ζωγράφου, οπότε υπάρχει άμεση πρόσβαση σε εστιατόρια, καφέ, βιβλιοπωλεία, φαρμακεία, υπεραγορές, εμπορικά καταστήματα.</a:t>
            </a:r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b="1" dirty="0"/>
          </a:p>
          <a:p>
            <a:pPr marL="0" indent="0" algn="just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l-GR" b="1" dirty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02680-3372-4851-B056-84861B77C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74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5265" y="600739"/>
            <a:ext cx="8895056" cy="2378674"/>
          </a:xfrm>
        </p:spPr>
        <p:txBody>
          <a:bodyPr/>
          <a:lstStyle/>
          <a:p>
            <a:pPr algn="ctr"/>
            <a:r>
              <a:rPr lang="el-GR" sz="4000" dirty="0"/>
              <a:t/>
            </a:r>
            <a:br>
              <a:rPr lang="el-GR" sz="4000" dirty="0"/>
            </a:br>
            <a:endParaRPr lang="en-US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8939A0-D853-4D7C-8C5A-3C6187C5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3746E4-F780-4A9D-8862-970A17A1D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399" y="1907774"/>
            <a:ext cx="1448985" cy="15130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ubtitle 5">
            <a:extLst>
              <a:ext uri="{FF2B5EF4-FFF2-40B4-BE49-F238E27FC236}">
                <a16:creationId xmlns:a16="http://schemas.microsoft.com/office/drawing/2014/main" id="{C0CD1936-1D37-475F-BCCD-423B07722B9B}"/>
              </a:ext>
            </a:extLst>
          </p:cNvPr>
          <p:cNvSpPr txBox="1">
            <a:spLocks/>
          </p:cNvSpPr>
          <p:nvPr/>
        </p:nvSpPr>
        <p:spPr>
          <a:xfrm>
            <a:off x="9416044" y="1217879"/>
            <a:ext cx="2663235" cy="53443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spcBef>
                <a:spcPts val="0"/>
              </a:spcBef>
            </a:pPr>
            <a:endParaRPr lang="en-US" sz="100" cap="none" dirty="0"/>
          </a:p>
          <a:p>
            <a:pPr algn="ctr">
              <a:spcBef>
                <a:spcPts val="1200"/>
              </a:spcBef>
            </a:pPr>
            <a:r>
              <a:rPr lang="el-GR" sz="1400" b="1" cap="none" dirty="0"/>
              <a:t>ΕΘΝΙΚΟ</a:t>
            </a:r>
            <a:r>
              <a:rPr lang="el-GR" sz="1400" b="1" dirty="0"/>
              <a:t> ΜΕΤΣΟΒΙΟ ΠΟΛΥΤΕΧΝΕΙΟ</a:t>
            </a:r>
          </a:p>
          <a:p>
            <a:pPr algn="r"/>
            <a:endParaRPr lang="el-GR" sz="1600" dirty="0"/>
          </a:p>
          <a:p>
            <a:pPr algn="r"/>
            <a:endParaRPr lang="el-GR" sz="1600" dirty="0"/>
          </a:p>
          <a:p>
            <a:pPr algn="r"/>
            <a:endParaRPr lang="el-GR" sz="1600" dirty="0"/>
          </a:p>
          <a:p>
            <a:pPr algn="r"/>
            <a:endParaRPr lang="el-GR" sz="1600" dirty="0"/>
          </a:p>
          <a:p>
            <a:pPr algn="r"/>
            <a:endParaRPr lang="el-GR" sz="1600" dirty="0"/>
          </a:p>
          <a:p>
            <a:pPr algn="r"/>
            <a:endParaRPr lang="el-GR" sz="1600" dirty="0"/>
          </a:p>
          <a:p>
            <a:pPr algn="ctr">
              <a:spcBef>
                <a:spcPts val="1200"/>
              </a:spcBef>
            </a:pPr>
            <a:r>
              <a:rPr lang="el-GR" sz="1400" b="1" cap="none" dirty="0"/>
              <a:t>Διεύθυνση Τεχνικών Υπηρεσιών</a:t>
            </a:r>
            <a:endParaRPr lang="el-GR" sz="1400" b="1" cap="none" dirty="0"/>
          </a:p>
          <a:p>
            <a:pPr algn="ctr"/>
            <a:endParaRPr lang="el-GR" sz="1600" cap="none" dirty="0"/>
          </a:p>
          <a:p>
            <a:pPr algn="r"/>
            <a:endParaRPr lang="el-GR" sz="1600" cap="none" dirty="0"/>
          </a:p>
          <a:p>
            <a:pPr algn="r"/>
            <a:endParaRPr lang="el-GR" sz="1600" cap="none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E3E77C-1FFA-43C9-10AD-4377B3211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21" y="1790076"/>
            <a:ext cx="9179215" cy="46018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098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29" y="365601"/>
            <a:ext cx="9775626" cy="767687"/>
          </a:xfrm>
        </p:spPr>
        <p:txBody>
          <a:bodyPr/>
          <a:lstStyle/>
          <a:p>
            <a:r>
              <a:rPr lang="el-GR" sz="2800" b="1" dirty="0"/>
              <a:t>Φοιτητικές Εστίες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363" y="1133287"/>
            <a:ext cx="10033248" cy="5081081"/>
          </a:xfrm>
        </p:spPr>
        <p:txBody>
          <a:bodyPr>
            <a:normAutofit fontScale="92500"/>
          </a:bodyPr>
          <a:lstStyle/>
          <a:p>
            <a:pPr algn="just">
              <a:spcBef>
                <a:spcPts val="5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Η φοιτητική στέγη αποτελεί σημαντική οικονομική παράμετρο τόσο για τους ίδιους τους φοιτητές όσο και για τις οικογένειές τους. </a:t>
            </a:r>
          </a:p>
          <a:p>
            <a:pPr algn="just">
              <a:spcBef>
                <a:spcPts val="5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Οι φοιτητικές εστίες, λόγω ποικίλων λειτουργικών προβλημάτων και ακατάλληλων εγκαταστάσεων σε πολλές περιπτώσεις δεν έδιναν έως τώρα λύση στο πρόβλημα</a:t>
            </a:r>
            <a:r>
              <a:rPr lang="en-US" sz="2400" dirty="0"/>
              <a:t> </a:t>
            </a:r>
            <a:r>
              <a:rPr lang="el-GR" sz="2400" dirty="0"/>
              <a:t>στέγασης των φοιτητών. </a:t>
            </a:r>
          </a:p>
          <a:p>
            <a:pPr algn="just">
              <a:spcBef>
                <a:spcPts val="5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Ωστόσο, η κατάσταση δείχνει να βελτιώνεται για τους φοιτητές με την ανακαίνιση παλαιών κτιρίων και την κατασκευή νέων που είναι έτοιμα να φιλοξενήσουν τα φοιτητικά όνειρα παρέχοντας κατάλληλες συνθήκες διαβίωσης. </a:t>
            </a:r>
          </a:p>
          <a:p>
            <a:pPr algn="just">
              <a:spcBef>
                <a:spcPts val="5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sz="2400" dirty="0"/>
              <a:t>Σημαντικά έργα ανακαίνισης και κατασκευής χώρων φιλοξενίας φοιτητών αναπτύσσονται τα τελευταία χρόνια.</a:t>
            </a:r>
          </a:p>
          <a:p>
            <a:pPr marL="355600" indent="-355600" algn="just">
              <a:spcBef>
                <a:spcPts val="0"/>
              </a:spcBef>
              <a:tabLst>
                <a:tab pos="1704975" algn="l"/>
              </a:tabLst>
            </a:pPr>
            <a:endParaRPr lang="el-G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29" y="365601"/>
            <a:ext cx="9775626" cy="767687"/>
          </a:xfrm>
        </p:spPr>
        <p:txBody>
          <a:bodyPr/>
          <a:lstStyle/>
          <a:p>
            <a:r>
              <a:rPr lang="el-GR" sz="2800" b="1" dirty="0"/>
              <a:t>Φοιτητικές Εστίες ΕΜΠ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363" y="1133288"/>
            <a:ext cx="10033248" cy="5578230"/>
          </a:xfr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1800" dirty="0"/>
              <a:t>Στην Πολυτεχνειούπολη Ζωγράφου λειτουργούν δύο φοιτητικές εστίες η Παλαιά και οι Νέες Φοιτητικές Εστίες Ζωγράφου.</a:t>
            </a:r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1800" dirty="0"/>
              <a:t>Η Παλαιά Εστία Φοιτητική Εστία Ζωγράφου (ΦΕΖ) λειτουργεί από το 1975, και στεγάζεται σε ένα 10-οροφο κτίριο που βρίσκεται προς την πλευρά Ζωγράφου στην οδό Ηρώων Πολυτεχνείου. </a:t>
            </a:r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1800" dirty="0"/>
              <a:t>Οι Νέες Φοιτητικές Εστίες Ζωγράφου (ΝΕΕΜΠ) λειτουργούν από το 2005, και στεγάζονται σε ένα συγκρότημα 15 κτιρίων. Βρίσκονται στην οδό </a:t>
            </a:r>
            <a:r>
              <a:rPr lang="el-GR" sz="1800" dirty="0" err="1"/>
              <a:t>Κοκκινοπούλου</a:t>
            </a:r>
            <a:r>
              <a:rPr lang="el-GR" sz="1800" dirty="0"/>
              <a:t> 6Α.</a:t>
            </a:r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1800" dirty="0"/>
              <a:t> Οι Εστίες λειτουργούν υπό τη διαχείριση του Ιδρύματος Νεολαίας και δια Βίου Μάθησης (ΙΝΕΔΙΒΙΜ).</a:t>
            </a:r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1800" dirty="0"/>
              <a:t>Τη λειτουργία των Νέων Φοιτητικών Εστιών, διέπει, ως προς το γενικό πλαίσιο, ο Εσωτερικός Κανονισμός των Εστιών, ο οποίος καταρτίστηκε το 2007, και τα άρθρα του έχουν επικυρωθεί, με την Απόφαση της Συγκλήτου του ΕΜΠ στις 27/8/2012.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el-GR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9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900" b="1" dirty="0" smtClean="0"/>
              <a:t>Παλαιές Φοιτητικές Εστίες Ζωγράφου  </a:t>
            </a:r>
            <a:r>
              <a:rPr lang="el-GR" sz="2900" b="1" dirty="0"/>
              <a:t>ΕΜΠ</a:t>
            </a:r>
            <a:endParaRPr lang="en-US" sz="29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8CD74B-F3F6-03A7-AB08-A691B51CF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/>
              <a:t>Είναι έργο των Κ. Παπαϊωάννου και Κ. </a:t>
            </a:r>
            <a:r>
              <a:rPr lang="el-GR" dirty="0" err="1"/>
              <a:t>Φινέ</a:t>
            </a:r>
            <a:r>
              <a:rPr lang="el-GR" dirty="0"/>
              <a:t>, α’ βραβείο διαγωνισμού ΕΜΠ 1966, μελέτη 1967-70, κατασκευή 1970-1974. Αποτελείται από υπόγειο, ισόγειο μεσώροφο, δέκα ορόφους και δώμα. Η συνολική επιφάνεια του κτιρίου είναι 14.911τμ. και 2.216τμ. το υπόγειο. </a:t>
            </a:r>
          </a:p>
          <a:p>
            <a:endParaRPr lang="en-US" dirty="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9E2C8B9-FEA3-7157-0320-5AF5CC485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588" y="1641435"/>
            <a:ext cx="5888293" cy="3862720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05D91A9E-D56A-916D-7836-22B12246AA0A}"/>
              </a:ext>
            </a:extLst>
          </p:cNvPr>
          <p:cNvSpPr txBox="1">
            <a:spLocks/>
          </p:cNvSpPr>
          <p:nvPr/>
        </p:nvSpPr>
        <p:spPr>
          <a:xfrm>
            <a:off x="10366248" y="335521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93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29" y="365601"/>
            <a:ext cx="9775626" cy="767687"/>
          </a:xfrm>
        </p:spPr>
        <p:txBody>
          <a:bodyPr/>
          <a:lstStyle/>
          <a:p>
            <a:r>
              <a:rPr lang="el-GR" sz="2800" b="1" dirty="0"/>
              <a:t>Περιγραφή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362" y="1133288"/>
            <a:ext cx="10660603" cy="5578230"/>
          </a:xfr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1800"/>
              <a:t>Η κύρια είσοδος γίνεται στο ισόγειο: χώρος υποδοχής με δύο κεντρικά κλιμακοστάσια που παρέχουν όδευση στους ορόφους -  το εστιατόριο και το κινηματοθέατρο χωροθετημένα γύρω από έναν υπαίθριο χώρο - το κινηματοθέατρο χωρητικότητας 500 ατόμων περίπου, περιλαμβάνει σκηνή και πτέρυγα βοηθητικών χώρων. </a:t>
            </a:r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1800"/>
              <a:t>Στον μεσώροφο περιλαμβάνονται: αναγνωστήρια, πλυντήρια και υπαίθριοι/ημιυπαίθριοι δημόσιοι χώροι.</a:t>
            </a:r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1800"/>
              <a:t>Το επίπεδο του υπογείου περιλαμβάνει βοηθητικούς χώρους, μηχανοστάσιο, μαγειρείο. </a:t>
            </a:r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1800"/>
              <a:t>Το βασικό σώμα του κτιρίου αποτελείται από 8 τυπικούς ορόφους, 68 δωματίων έκαστος, με έναν κεντρικό πυρήνα βοηθητικών χώρων στον οποίο </a:t>
            </a:r>
            <a:r>
              <a:rPr lang="el-GR" sz="1800">
                <a:solidFill>
                  <a:srgbClr val="FFC000"/>
                </a:solidFill>
              </a:rPr>
              <a:t>εντάσσονται κοινόχρηστα w.c., ντους και αποθηκευτικοί χώροι</a:t>
            </a:r>
            <a:r>
              <a:rPr lang="el-GR" sz="1800"/>
              <a:t>. </a:t>
            </a:r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1800"/>
              <a:t>Ο 9ος όροφος αναπτύσσεται σε υποχώρηση, σε έναν άξονα και στεγάζει 16 δωμάτια</a:t>
            </a:r>
          </a:p>
          <a:p>
            <a:pPr algn="just"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l-GR" sz="1800"/>
              <a:t>O 10ος προοριζόταν για κατοικία διευθυντή, ιατρείο και δωμάτια. 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el-GR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029" y="365601"/>
            <a:ext cx="9775626" cy="767687"/>
          </a:xfrm>
        </p:spPr>
        <p:txBody>
          <a:bodyPr/>
          <a:lstStyle/>
          <a:p>
            <a:r>
              <a:rPr lang="el-GR" sz="2800" b="1" dirty="0"/>
              <a:t>Υπάρχουσα κατάσταση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5363" y="1482570"/>
            <a:ext cx="9985900" cy="5228947"/>
          </a:xfr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dirty="0">
                <a:solidFill>
                  <a:srgbClr val="FFC000"/>
                </a:solidFill>
              </a:rPr>
              <a:t>Σήμερα</a:t>
            </a:r>
            <a:r>
              <a:rPr lang="el-GR" dirty="0"/>
              <a:t> δεν χρησιμοποιείται ο 10ος και ο 9ος λόγω εκτεταμένων φθορών από υγρασίες. </a:t>
            </a:r>
          </a:p>
          <a:p>
            <a:pPr algn="just">
              <a:spcBef>
                <a:spcPts val="5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dirty="0"/>
              <a:t>Συνολικά το κτίριο πάσχει από οικοδομικές φθορές οι οποίες οφείλονται σε υγρασία, κακή συντήρηση αλλά και παλαιότητα. </a:t>
            </a:r>
          </a:p>
          <a:p>
            <a:pPr algn="just">
              <a:spcBef>
                <a:spcPts val="5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dirty="0"/>
              <a:t>Η λειτουργία κοινόχρηστων χώρων υγιεινής δημιουργεί ιδιαίτερες ανάγκες επίβλεψης της λειτουργίας τους, μεγάλο κόστος συντήρησης και άλλους υγειονομικούς κινδύνους. </a:t>
            </a:r>
          </a:p>
          <a:p>
            <a:pPr algn="just">
              <a:spcBef>
                <a:spcPts val="50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l-GR" dirty="0"/>
              <a:t>Επιπλέον, οι Η/Μ εγκαταστάσεις λόγω παλαιότητας, έχουν εκτεταμένες φθορές και δεν είναι δυνατόν να προσαρμοστούν στις σημερινές απαιτήσεις. </a:t>
            </a:r>
          </a:p>
          <a:p>
            <a:pPr marL="0" indent="0" algn="just">
              <a:spcBef>
                <a:spcPts val="500"/>
              </a:spcBef>
              <a:spcAft>
                <a:spcPts val="500"/>
              </a:spcAft>
              <a:buNone/>
            </a:pPr>
            <a:endParaRPr lang="el-GR" sz="1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629267"/>
            <a:ext cx="4243940" cy="61850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l-GR" sz="2900" b="1" dirty="0" smtClean="0"/>
              <a:t>Μελέτη πλήρους </a:t>
            </a:r>
            <a:r>
              <a:rPr lang="el-GR" sz="2900" b="1" dirty="0"/>
              <a:t>Ανακαίνισης</a:t>
            </a:r>
            <a:endParaRPr lang="en-US" sz="29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347C64-4BFB-9C4A-8368-4219ECFD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413164"/>
            <a:ext cx="4175361" cy="48155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b="1" dirty="0" smtClean="0">
                <a:solidFill>
                  <a:srgbClr val="FFC000"/>
                </a:solidFill>
              </a:rPr>
              <a:t>Η μελέτη </a:t>
            </a:r>
            <a:r>
              <a:rPr lang="el-GR" b="1" dirty="0">
                <a:solidFill>
                  <a:srgbClr val="FFC000"/>
                </a:solidFill>
              </a:rPr>
              <a:t>βασίζεται στην αλλαγή των όρων υγιεινής των κοιτώνων.</a:t>
            </a:r>
          </a:p>
          <a:p>
            <a:pPr>
              <a:lnSpc>
                <a:spcPct val="90000"/>
              </a:lnSpc>
            </a:pPr>
            <a:r>
              <a:rPr lang="el-GR" dirty="0"/>
              <a:t>Οι κοιτώνες αποκτούν ατομικό χώρο υγιεινής, και σχεδιάζονται ολικά ώστε να περιλαμβάνουν: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κρεββάτι με αποθηκευτικό χώρο, 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γραφείο, 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βιβλιοθήκη,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ερμάρια για τα ρούχα και με δυνατότητες σύνδεσης καφετιέρας ή μικρών συσκευών, π.χ. μικρού ψυγείου κτλ. </a:t>
            </a:r>
          </a:p>
          <a:p>
            <a:pPr>
              <a:lnSpc>
                <a:spcPct val="90000"/>
              </a:lnSpc>
            </a:pPr>
            <a:endParaRPr lang="el-GR" dirty="0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F1595-A63F-AA16-9DE6-49ED1B6B8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579" y="647698"/>
            <a:ext cx="4950715" cy="556260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9AEA3F2-9326-4A8D-9F24-3F87B54B2EAA}"/>
              </a:ext>
            </a:extLst>
          </p:cNvPr>
          <p:cNvSpPr txBox="1">
            <a:spLocks/>
          </p:cNvSpPr>
          <p:nvPr/>
        </p:nvSpPr>
        <p:spPr>
          <a:xfrm>
            <a:off x="10366248" y="31532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92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60" y="629267"/>
            <a:ext cx="4350581" cy="7042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900" b="1" dirty="0"/>
              <a:t>Υλικά Ανακαίνισης</a:t>
            </a:r>
            <a:endParaRPr lang="en-US" sz="29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347C64-4BFB-9C4A-8368-4219ECFDA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4" y="1247775"/>
            <a:ext cx="4451457" cy="52950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l-GR" dirty="0"/>
              <a:t>Τα υλικά της σταθερής επίπλωσης θα είναι από κόντρα πλακέ θαλάσσης με επικάλυψη HPL (High </a:t>
            </a:r>
            <a:r>
              <a:rPr lang="el-GR" dirty="0" err="1"/>
              <a:t>Pressure</a:t>
            </a:r>
            <a:r>
              <a:rPr lang="el-GR" dirty="0"/>
              <a:t> </a:t>
            </a:r>
            <a:r>
              <a:rPr lang="el-GR" dirty="0" err="1"/>
              <a:t>Laminate</a:t>
            </a:r>
            <a:r>
              <a:rPr lang="el-GR" dirty="0"/>
              <a:t>). </a:t>
            </a:r>
          </a:p>
          <a:p>
            <a:pPr>
              <a:lnSpc>
                <a:spcPct val="120000"/>
              </a:lnSpc>
            </a:pPr>
            <a:r>
              <a:rPr lang="el-GR" dirty="0"/>
              <a:t>Οι κοιτώνες έχουν δυνατότητα ψύξης και θέρμανσης, καθώς και πρόσβαση με θερμομονωτικό υαλοστάσιο σε ατομικό εξώστη.</a:t>
            </a:r>
          </a:p>
          <a:p>
            <a:pPr>
              <a:lnSpc>
                <a:spcPct val="120000"/>
              </a:lnSpc>
            </a:pPr>
            <a:r>
              <a:rPr lang="el-GR" dirty="0"/>
              <a:t> Μεταξύ τους οι κοιτώνες, καθώς και με τον διάδρομο κυκλοφορίας διαχωρίζονται με ηχομονωτικά </a:t>
            </a:r>
            <a:r>
              <a:rPr lang="el-GR" dirty="0" err="1"/>
              <a:t>πετάσματα</a:t>
            </a:r>
            <a:r>
              <a:rPr lang="el-GR" dirty="0"/>
              <a:t> με </a:t>
            </a:r>
            <a:r>
              <a:rPr lang="el-GR" dirty="0" err="1"/>
              <a:t>ανθυγρές</a:t>
            </a:r>
            <a:r>
              <a:rPr lang="el-GR" dirty="0"/>
              <a:t>, άκαυστες και μεγάλης αντοχής </a:t>
            </a:r>
            <a:r>
              <a:rPr lang="el-GR" dirty="0" err="1"/>
              <a:t>ινογυψοσανίδες</a:t>
            </a:r>
            <a:r>
              <a:rPr lang="el-GR" dirty="0"/>
              <a:t>. </a:t>
            </a:r>
          </a:p>
          <a:p>
            <a:pPr>
              <a:lnSpc>
                <a:spcPct val="120000"/>
              </a:lnSpc>
            </a:pPr>
            <a:r>
              <a:rPr lang="el-GR" dirty="0"/>
              <a:t>Το δάπεδο θα είναι με </a:t>
            </a:r>
            <a:r>
              <a:rPr lang="el-GR" dirty="0" err="1"/>
              <a:t>γρανιτοπλακάκια</a:t>
            </a:r>
            <a:r>
              <a:rPr lang="el-GR" dirty="0"/>
              <a:t>.</a:t>
            </a:r>
          </a:p>
          <a:p>
            <a:pPr>
              <a:lnSpc>
                <a:spcPct val="90000"/>
              </a:lnSpc>
            </a:pPr>
            <a:endParaRPr lang="el-GR" dirty="0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6C0397-5319-481E-8985-D208B5F3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5F1595-A63F-AA16-9DE6-49ED1B6B8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579" y="647698"/>
            <a:ext cx="4950715" cy="5562601"/>
          </a:xfrm>
          <a:prstGeom prst="rect">
            <a:avLst/>
          </a:prstGeom>
          <a:ln>
            <a:solidFill>
              <a:schemeClr val="bg1"/>
            </a:solidFill>
          </a:ln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99AEA3F2-9326-4A8D-9F24-3F87B54B2EAA}"/>
              </a:ext>
            </a:extLst>
          </p:cNvPr>
          <p:cNvSpPr txBox="1">
            <a:spLocks/>
          </p:cNvSpPr>
          <p:nvPr/>
        </p:nvSpPr>
        <p:spPr>
          <a:xfrm>
            <a:off x="10366248" y="31532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28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02111984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0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Ιό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2789</TotalTime>
  <Words>1957</Words>
  <Application>Microsoft Office PowerPoint</Application>
  <PresentationFormat>Ευρεία οθόνη</PresentationFormat>
  <Paragraphs>285</Paragraphs>
  <Slides>27</Slides>
  <Notes>22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Times New Roman</vt:lpstr>
      <vt:lpstr>Wingdings</vt:lpstr>
      <vt:lpstr>Wingdings 3</vt:lpstr>
      <vt:lpstr>Ιόν</vt:lpstr>
      <vt:lpstr>«Ανακαίνιση φοιτητικών εστιών για τον εκσυγχρονισμό τους και προσαρμογή στα ευρωπαϊκά πρότυπα –  Παλαιά φοιτητική εστία Ζωγράφου».    </vt:lpstr>
      <vt:lpstr>Ανακαίνιση φοιτητικών εστιών για τον εκσυγχρονισμό τους και προσαρμογή στα ευρωπαϊκά πρότυπα –  Παλαιά φοιτητική εστία Ζωγράφου. </vt:lpstr>
      <vt:lpstr>Φοιτητικές Εστίες</vt:lpstr>
      <vt:lpstr>Φοιτητικές Εστίες ΕΜΠ</vt:lpstr>
      <vt:lpstr>Παλαιές Φοιτητικές Εστίες Ζωγράφου  ΕΜΠ</vt:lpstr>
      <vt:lpstr>Περιγραφή</vt:lpstr>
      <vt:lpstr>Υπάρχουσα κατάσταση</vt:lpstr>
      <vt:lpstr>Μελέτη πλήρους Ανακαίνισης</vt:lpstr>
      <vt:lpstr>Υλικά Ανακαίνισης</vt:lpstr>
      <vt:lpstr>Τυπολογία κοιτώνων</vt:lpstr>
      <vt:lpstr>Τυπολογία κοιτώνων</vt:lpstr>
      <vt:lpstr>Τυπολογία κοιτώνων</vt:lpstr>
      <vt:lpstr>Τυπολογία κοιτώνων</vt:lpstr>
      <vt:lpstr>Συνολική μεταβολή κλινών </vt:lpstr>
      <vt:lpstr>Σύγκριση</vt:lpstr>
      <vt:lpstr>Κοινόχρηστοι χώροι ορόφων</vt:lpstr>
      <vt:lpstr>Μεσώροφος</vt:lpstr>
      <vt:lpstr>Ισόγειο</vt:lpstr>
      <vt:lpstr>Τροφοδοσία εστιατορίου</vt:lpstr>
      <vt:lpstr>Παθητική Πυροπροστασία</vt:lpstr>
      <vt:lpstr>Η βελτίωση των συνθηκών για τα ΑΜΕΑ στο εσωτερικό και εξωτερικό του κτιρίου.</vt:lpstr>
      <vt:lpstr>Οι ράμπες εκτός του κτιρίου σε συνδυασμό με τα υπαίθρια κλιμακοστάσια έχουν συμβάλλει στην οργάνωση του περιβάλλοντα χώρου του κτιρίου. </vt:lpstr>
      <vt:lpstr>Η συνοχή του περιβάλλοντος χώρου.</vt:lpstr>
      <vt:lpstr>Σύνοψη   (1/3)</vt:lpstr>
      <vt:lpstr>Σύνοψη   (2/3)</vt:lpstr>
      <vt:lpstr>Σύνοψη   (3/3)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Ανάπτυξη κτιριακών υποδομών ΑΕΙ και εφαρμογή του ν.4412/2016</dc:title>
  <dc:creator>Ioannis Kontos</dc:creator>
  <cp:lastModifiedBy>Elpinikh Vogiatzh</cp:lastModifiedBy>
  <cp:revision>18</cp:revision>
  <cp:lastPrinted>2012-08-15T21:38:02Z</cp:lastPrinted>
  <dcterms:created xsi:type="dcterms:W3CDTF">2021-11-07T06:36:57Z</dcterms:created>
  <dcterms:modified xsi:type="dcterms:W3CDTF">2022-09-05T10:27:03Z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