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6" r:id="rId1"/>
  </p:sldMasterIdLst>
  <p:sldIdLst>
    <p:sldId id="257" r:id="rId2"/>
  </p:sldIdLst>
  <p:sldSz cx="12192000" cy="6858000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3C43"/>
    <a:srgbClr val="92C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1186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27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1375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4503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5253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6529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4922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945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654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915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385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402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259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943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293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606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57D1F-1EAD-4735-9DB0-D9AA04CB3186}" type="datetimeFigureOut">
              <a:rPr lang="el-GR" smtClean="0"/>
              <a:t>28/11/2025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D821EF-C4D1-43CC-A16A-07CA8A3D9F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79252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67" r:id="rId1"/>
    <p:sldLayoutId id="2147484168" r:id="rId2"/>
    <p:sldLayoutId id="2147484169" r:id="rId3"/>
    <p:sldLayoutId id="2147484170" r:id="rId4"/>
    <p:sldLayoutId id="2147484171" r:id="rId5"/>
    <p:sldLayoutId id="2147484172" r:id="rId6"/>
    <p:sldLayoutId id="2147484173" r:id="rId7"/>
    <p:sldLayoutId id="2147484174" r:id="rId8"/>
    <p:sldLayoutId id="2147484175" r:id="rId9"/>
    <p:sldLayoutId id="2147484176" r:id="rId10"/>
    <p:sldLayoutId id="2147484177" r:id="rId11"/>
    <p:sldLayoutId id="2147484178" r:id="rId12"/>
    <p:sldLayoutId id="2147484179" r:id="rId13"/>
    <p:sldLayoutId id="2147484180" r:id="rId14"/>
    <p:sldLayoutId id="2147484181" r:id="rId15"/>
    <p:sldLayoutId id="21474841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11387" y="1946164"/>
            <a:ext cx="11169226" cy="1320800"/>
          </a:xfrm>
        </p:spPr>
        <p:txBody>
          <a:bodyPr>
            <a:noAutofit/>
          </a:bodyPr>
          <a:lstStyle/>
          <a:p>
            <a:pPr algn="ctr"/>
            <a:r>
              <a:rPr lang="el-GR" sz="4400" b="1" dirty="0"/>
              <a:t>ΣΧΟΛΗ ΕΦΑΡΜΟΣΜΕΝΩΝ ΜΑΘΗΜΑΤΙΚΩΝ</a:t>
            </a:r>
            <a:br>
              <a:rPr lang="el-GR" sz="4400" b="1" dirty="0"/>
            </a:br>
            <a:r>
              <a:rPr lang="el-GR" sz="4400" b="1" dirty="0"/>
              <a:t>ΚΑΙ ΦΥΣΙΚΩΝ ΕΠΙΣΤΗΜΩΝ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4134602"/>
            <a:ext cx="12192000" cy="1586713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l-GR" sz="3200" dirty="0"/>
              <a:t>ΤΕΛΕΤΗ ΑΠΟΝΟΜΗΣ ΔΙΠΛΩΜΑΤΩΝ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l-GR" sz="3200" dirty="0"/>
              <a:t>ΜΕΤΑΠΤΥΧΙΑΚΩΝ ΣΠΟΥΔΩΝ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C17895-6FE7-67CB-FB6D-CF56F6E4D965}"/>
              </a:ext>
            </a:extLst>
          </p:cNvPr>
          <p:cNvSpPr txBox="1"/>
          <p:nvPr/>
        </p:nvSpPr>
        <p:spPr>
          <a:xfrm>
            <a:off x="31534" y="6462073"/>
            <a:ext cx="18224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l-GR" sz="1800" dirty="0">
                <a:solidFill>
                  <a:srgbClr val="92C230"/>
                </a:solidFill>
              </a:rPr>
              <a:t>Νοέμβριο</a:t>
            </a:r>
            <a:r>
              <a:rPr lang="el-GR" dirty="0">
                <a:solidFill>
                  <a:srgbClr val="92C230"/>
                </a:solidFill>
              </a:rPr>
              <a:t>ς</a:t>
            </a:r>
            <a:r>
              <a:rPr lang="el-GR" sz="1800" dirty="0">
                <a:solidFill>
                  <a:srgbClr val="92C230"/>
                </a:solidFill>
              </a:rPr>
              <a:t> 2025</a:t>
            </a:r>
          </a:p>
        </p:txBody>
      </p:sp>
      <p:pic>
        <p:nvPicPr>
          <p:cNvPr id="7" name="Picture 6" descr="A gold coin with a person holding a torch&#10;&#10;AI-generated content may be incorrect.">
            <a:extLst>
              <a:ext uri="{FF2B5EF4-FFF2-40B4-BE49-F238E27FC236}">
                <a16:creationId xmlns:a16="http://schemas.microsoft.com/office/drawing/2014/main" id="{9C818D64-0D72-9A8A-FC71-AB0040F98C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497" y="327922"/>
            <a:ext cx="1457007" cy="143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031580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3259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Όψη</vt:lpstr>
      <vt:lpstr>ΣΧΟΛΗ ΕΦΑΡΜΟΣΜΕΝΩΝ ΜΑΘΗΜΑΤΙΚΩΝ ΚΑΙ ΦΥΣΙΚΩΝ ΕΠΙΣΤΗΜΩΝ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Γραμματεία ΣΕΜΦΕ</dc:title>
  <dc:creator>Valeria</dc:creator>
  <cp:lastModifiedBy>Δημητριος Ψαρρης</cp:lastModifiedBy>
  <cp:revision>41</cp:revision>
  <cp:lastPrinted>2024-09-29T16:28:42Z</cp:lastPrinted>
  <dcterms:created xsi:type="dcterms:W3CDTF">2023-10-01T20:47:22Z</dcterms:created>
  <dcterms:modified xsi:type="dcterms:W3CDTF">2025-11-28T11:20:46Z</dcterms:modified>
</cp:coreProperties>
</file>