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8C00-6D48-416A-B81C-C49301280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34A89C-1EAA-CAC0-2195-7BAE48928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C801E-8B38-FC7D-DFE2-E30D76F3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8DD01-7186-DA09-594E-EDCBC375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C008D-233C-83C6-C861-765EEC986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482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DE4BB-2274-458A-3D7D-914C3CFE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49C3C-D948-EEC8-7460-CA6142849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9F9C4-4153-D909-4B6B-ADE2404EA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F65FF-34CF-E479-F062-17C2BC9D1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49202-6D91-9B55-3194-4CB70BBE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687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AF14-F8F7-7379-65F9-C89EF6D9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1132B-274E-8A87-86F8-4B6CCE080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05D4F-58B8-A3D2-F8B0-78D9A4629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EFD25-F378-772A-A555-288A8D31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2615C-8F37-7EB7-147D-E4CF2F48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88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F2C3E-AC71-98C1-6BB3-04DC5B35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FDCD0-C7DD-5C46-F2F0-8C1943DCA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66C4B-E8A3-8923-1098-C13858AC7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A617C-626C-E223-421A-922B28711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BAEEE-0D05-D815-9DE5-536C505D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377F2-30FD-503B-8F8E-0E0FF65BB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689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FBF26-FAFA-4F80-3C56-6D9070B1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63B8F-F809-05DF-26D6-34B5812C1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ADA7D-B92A-19B8-8FE2-E885F7CEE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7C3DC6-9A10-C7C1-DCD6-2DB8DA813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1EDD38-B823-FE0E-D5EC-5FA8CB9390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5C59A4-EE88-C137-F406-0E76896EF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45013D-207B-B7C5-E903-C2A3DA76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A1A7C-8240-ADF0-19FF-35D0F45B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17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8EBEA-C674-8B44-1A89-10EB9D349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F5F81F-B3ED-3C78-2374-82E8D933F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2BC834-FB48-CBEF-8081-58F406CD7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2EDEBC-2E96-B51A-45EE-6A77332F4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66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5F1B31-E08D-CE7C-9502-FE66DC61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1715A6-B27D-7BC1-284E-C4B282258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96F8F-7457-A66E-43D5-E272D410B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78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F1DA-D952-3E16-80F7-715AC8F7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06A1C-FF15-09DD-BCF3-97BDFAD38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3F913-FC64-57C2-17D1-236F10C50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F2968-A19A-02DB-3EA6-6BF4E2291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1F68A-F863-C906-22B1-032EE34E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B958E7-4252-854D-0617-F83762361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85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2C8D3-3235-966A-0A14-0CEB5A3FB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74744A-ED7E-E164-C61E-4A0E1F1F00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716EF-F4F3-C187-D5EA-9B396BF7E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E328A-0372-9BC8-0C89-2AFAA9B6F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64836-1CD3-83BA-A1C7-4CB37293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5F415-7A38-378F-3B2E-E637E1F99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14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E6F0F-38B3-F647-2DA5-A549D3763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8BD6F5-D499-6574-5B43-68C902A6E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2DA5B-6CB4-DF7B-E57A-54708D15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DB493-ED25-DDA3-75C4-9BDF38F26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D7EEA-4BA5-2498-AEEA-156386E8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23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B4169A-1C26-DB30-63A7-97DE66D97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2E6D3-F647-387C-7FE9-64F360B62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63460-906A-8203-FD46-3A6E6E353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84ACD-C0CB-64AC-742F-C3C5ED182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FDDBC-9A84-5646-8393-B4C4E20BD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48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22ECB-DCFA-B02F-AEAA-438622F7C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CFD27-D784-483B-3B2B-495957BD5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EB013-A00F-03AC-4C18-6A2B0CBF2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F183B-A571-46E3-A180-F2EAD9C923EB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3F7CD-C60A-9054-BF8C-66AA0A80B8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0F929-0093-4C8F-F1A3-7CA0337252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2C36-EF66-40F2-8733-325C1CBBE0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048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B67580-F695-AAAF-5043-210426BA6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739" y="223992"/>
            <a:ext cx="9638523" cy="641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2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Δημητριος Ψαρρης</dc:creator>
  <cp:lastModifiedBy>Δημητριος Ψαρρης</cp:lastModifiedBy>
  <cp:revision>2</cp:revision>
  <dcterms:created xsi:type="dcterms:W3CDTF">2025-07-03T09:39:30Z</dcterms:created>
  <dcterms:modified xsi:type="dcterms:W3CDTF">2026-07-06T11:23:37Z</dcterms:modified>
</cp:coreProperties>
</file>