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80" r:id="rId3"/>
    <p:sldId id="283" r:id="rId4"/>
    <p:sldId id="277" r:id="rId5"/>
    <p:sldId id="281" r:id="rId6"/>
    <p:sldId id="282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0A"/>
    <a:srgbClr val="0A3A5E"/>
    <a:srgbClr val="09385B"/>
    <a:srgbClr val="87979F"/>
    <a:srgbClr val="314B57"/>
    <a:srgbClr val="46616E"/>
    <a:srgbClr val="0000FF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 varScale="1">
        <p:scale>
          <a:sx n="83" d="100"/>
          <a:sy n="83" d="100"/>
        </p:scale>
        <p:origin x="114" y="6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https://pixabay.com/photos/new-york-skyline-new-york-city-city-668616/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7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https://pixabay.com/photos/success-business-woman-career-jump-2697951/</a:t>
            </a:r>
          </a:p>
          <a:p>
            <a:r>
              <a:rPr lang="en-IN" dirty="0"/>
              <a:t>https://pixabay.com/photos/handshake-hand-give-business-man-2056023/</a:t>
            </a:r>
          </a:p>
          <a:p>
            <a:r>
              <a:rPr lang="en-IN" dirty="0"/>
              <a:t>https://pixabay.com/photos/entrepreneur-startup-start-up-man-593371/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https://pixabay.com/photos/skyscraper-building-vertical-1149478/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7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https://pixabay.com/photos/person-silhouette-sunset-rock-598191/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E16425B-2A42-409E-BD07-64554C49E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8221" y="3945599"/>
            <a:ext cx="7821163" cy="1380476"/>
          </a:xfrm>
        </p:spPr>
        <p:txBody>
          <a:bodyPr lIns="0" rIns="0" anchor="b">
            <a:noAutofit/>
          </a:bodyPr>
          <a:lstStyle>
            <a:lvl1pPr algn="r">
              <a:defRPr lang="en-US" sz="80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6380" y="5651649"/>
            <a:ext cx="5773004" cy="440388"/>
          </a:xfrm>
        </p:spPr>
        <p:txBody>
          <a:bodyPr lIns="0" rIns="0">
            <a:normAutofit/>
          </a:bodyPr>
          <a:lstStyle>
            <a:lvl1pPr marL="0" indent="0" algn="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44978E7-8DCC-4370-A827-019C0A465D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3513" y="1543725"/>
            <a:ext cx="4001002" cy="3991888"/>
          </a:xfrm>
          <a:custGeom>
            <a:avLst/>
            <a:gdLst>
              <a:gd name="connsiteX0" fmla="*/ 1741488 w 3484563"/>
              <a:gd name="connsiteY0" fmla="*/ 0 h 3476625"/>
              <a:gd name="connsiteX1" fmla="*/ 3484563 w 3484563"/>
              <a:gd name="connsiteY1" fmla="*/ 1738313 h 3476625"/>
              <a:gd name="connsiteX2" fmla="*/ 1741488 w 3484563"/>
              <a:gd name="connsiteY2" fmla="*/ 3476625 h 3476625"/>
              <a:gd name="connsiteX3" fmla="*/ 0 w 3484563"/>
              <a:gd name="connsiteY3" fmla="*/ 1738313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563" h="3476625">
                <a:moveTo>
                  <a:pt x="1741488" y="0"/>
                </a:moveTo>
                <a:lnTo>
                  <a:pt x="3484563" y="1738313"/>
                </a:lnTo>
                <a:lnTo>
                  <a:pt x="1741488" y="3476625"/>
                </a:lnTo>
                <a:lnTo>
                  <a:pt x="0" y="173831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F0732-7B04-4D13-A20A-EAE81FAF6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5796B9B-BAF1-49A9-86FD-73EF8466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84A729F-E614-44E6-A600-73A0CC14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E4D52FC-BAF9-4D38-847D-9C7734B6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6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48FDE-4B6C-4487-A253-2E5F16A3C849}"/>
              </a:ext>
            </a:extLst>
          </p:cNvPr>
          <p:cNvSpPr/>
          <p:nvPr userDrawn="1"/>
        </p:nvSpPr>
        <p:spPr>
          <a:xfrm>
            <a:off x="5374332" y="0"/>
            <a:ext cx="6814493" cy="6858000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1DDF6-5476-4E3F-A567-5C46290AE37B}"/>
              </a:ext>
            </a:extLst>
          </p:cNvPr>
          <p:cNvSpPr/>
          <p:nvPr userDrawn="1"/>
        </p:nvSpPr>
        <p:spPr>
          <a:xfrm>
            <a:off x="0" y="1052736"/>
            <a:ext cx="4294188" cy="1296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234569-69CC-42E8-9594-E43B57581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8048" y="1052736"/>
            <a:ext cx="1295400" cy="12969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3FC8E56-F8EE-4A54-ABDC-D955ED4D8430}"/>
              </a:ext>
            </a:extLst>
          </p:cNvPr>
          <p:cNvSpPr>
            <a:spLocks/>
          </p:cNvSpPr>
          <p:nvPr userDrawn="1"/>
        </p:nvSpPr>
        <p:spPr bwMode="auto">
          <a:xfrm>
            <a:off x="6612890" y="1064578"/>
            <a:ext cx="4427538" cy="4864100"/>
          </a:xfrm>
          <a:custGeom>
            <a:avLst/>
            <a:gdLst>
              <a:gd name="T0" fmla="*/ 998 w 1088"/>
              <a:gd name="T1" fmla="*/ 0 h 1199"/>
              <a:gd name="T2" fmla="*/ 154 w 1088"/>
              <a:gd name="T3" fmla="*/ 0 h 1199"/>
              <a:gd name="T4" fmla="*/ 154 w 1088"/>
              <a:gd name="T5" fmla="*/ 20 h 1199"/>
              <a:gd name="T6" fmla="*/ 998 w 1088"/>
              <a:gd name="T7" fmla="*/ 20 h 1199"/>
              <a:gd name="T8" fmla="*/ 1068 w 1088"/>
              <a:gd name="T9" fmla="*/ 90 h 1199"/>
              <a:gd name="T10" fmla="*/ 1068 w 1088"/>
              <a:gd name="T11" fmla="*/ 854 h 1199"/>
              <a:gd name="T12" fmla="*/ 998 w 1088"/>
              <a:gd name="T13" fmla="*/ 924 h 1199"/>
              <a:gd name="T14" fmla="*/ 325 w 1088"/>
              <a:gd name="T15" fmla="*/ 924 h 1199"/>
              <a:gd name="T16" fmla="*/ 58 w 1088"/>
              <a:gd name="T17" fmla="*/ 1015 h 1199"/>
              <a:gd name="T18" fmla="*/ 20 w 1088"/>
              <a:gd name="T19" fmla="*/ 1063 h 1199"/>
              <a:gd name="T20" fmla="*/ 20 w 1088"/>
              <a:gd name="T21" fmla="*/ 157 h 1199"/>
              <a:gd name="T22" fmla="*/ 0 w 1088"/>
              <a:gd name="T23" fmla="*/ 157 h 1199"/>
              <a:gd name="T24" fmla="*/ 0 w 1088"/>
              <a:gd name="T25" fmla="*/ 1199 h 1199"/>
              <a:gd name="T26" fmla="*/ 20 w 1088"/>
              <a:gd name="T27" fmla="*/ 1113 h 1199"/>
              <a:gd name="T28" fmla="*/ 325 w 1088"/>
              <a:gd name="T29" fmla="*/ 944 h 1199"/>
              <a:gd name="T30" fmla="*/ 998 w 1088"/>
              <a:gd name="T31" fmla="*/ 944 h 1199"/>
              <a:gd name="T32" fmla="*/ 1088 w 1088"/>
              <a:gd name="T33" fmla="*/ 854 h 1199"/>
              <a:gd name="T34" fmla="*/ 1088 w 1088"/>
              <a:gd name="T35" fmla="*/ 90 h 1199"/>
              <a:gd name="T36" fmla="*/ 998 w 1088"/>
              <a:gd name="T37" fmla="*/ 0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8" h="1199">
                <a:moveTo>
                  <a:pt x="998" y="0"/>
                </a:moveTo>
                <a:cubicBezTo>
                  <a:pt x="154" y="0"/>
                  <a:pt x="154" y="0"/>
                  <a:pt x="154" y="0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998" y="20"/>
                  <a:pt x="998" y="20"/>
                  <a:pt x="998" y="20"/>
                </a:cubicBezTo>
                <a:cubicBezTo>
                  <a:pt x="1037" y="20"/>
                  <a:pt x="1068" y="52"/>
                  <a:pt x="1068" y="90"/>
                </a:cubicBezTo>
                <a:cubicBezTo>
                  <a:pt x="1068" y="854"/>
                  <a:pt x="1068" y="854"/>
                  <a:pt x="1068" y="854"/>
                </a:cubicBezTo>
                <a:cubicBezTo>
                  <a:pt x="1068" y="893"/>
                  <a:pt x="1037" y="924"/>
                  <a:pt x="998" y="924"/>
                </a:cubicBezTo>
                <a:cubicBezTo>
                  <a:pt x="325" y="924"/>
                  <a:pt x="325" y="924"/>
                  <a:pt x="325" y="924"/>
                </a:cubicBezTo>
                <a:cubicBezTo>
                  <a:pt x="180" y="924"/>
                  <a:pt x="99" y="974"/>
                  <a:pt x="58" y="1015"/>
                </a:cubicBezTo>
                <a:cubicBezTo>
                  <a:pt x="41" y="1032"/>
                  <a:pt x="29" y="1048"/>
                  <a:pt x="20" y="1063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20" y="1113"/>
                  <a:pt x="20" y="1113"/>
                  <a:pt x="20" y="1113"/>
                </a:cubicBezTo>
                <a:cubicBezTo>
                  <a:pt x="20" y="1111"/>
                  <a:pt x="61" y="944"/>
                  <a:pt x="325" y="944"/>
                </a:cubicBezTo>
                <a:cubicBezTo>
                  <a:pt x="998" y="944"/>
                  <a:pt x="998" y="944"/>
                  <a:pt x="998" y="944"/>
                </a:cubicBezTo>
                <a:cubicBezTo>
                  <a:pt x="1048" y="944"/>
                  <a:pt x="1088" y="904"/>
                  <a:pt x="1088" y="854"/>
                </a:cubicBezTo>
                <a:cubicBezTo>
                  <a:pt x="1088" y="90"/>
                  <a:pt x="1088" y="90"/>
                  <a:pt x="1088" y="90"/>
                </a:cubicBezTo>
                <a:cubicBezTo>
                  <a:pt x="1088" y="41"/>
                  <a:pt x="1048" y="0"/>
                  <a:pt x="9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2429897-24C6-4E66-BB82-AC62BB2FECD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268308" y="929322"/>
            <a:ext cx="764542" cy="523902"/>
          </a:xfrm>
          <a:custGeom>
            <a:avLst/>
            <a:gdLst>
              <a:gd name="T0" fmla="*/ 450 w 2050"/>
              <a:gd name="T1" fmla="*/ 512 h 1408"/>
              <a:gd name="T2" fmla="*/ 898 w 2050"/>
              <a:gd name="T3" fmla="*/ 960 h 1408"/>
              <a:gd name="T4" fmla="*/ 450 w 2050"/>
              <a:gd name="T5" fmla="*/ 1408 h 1408"/>
              <a:gd name="T6" fmla="*/ 2 w 2050"/>
              <a:gd name="T7" fmla="*/ 960 h 1408"/>
              <a:gd name="T8" fmla="*/ 0 w 2050"/>
              <a:gd name="T9" fmla="*/ 896 h 1408"/>
              <a:gd name="T10" fmla="*/ 896 w 2050"/>
              <a:gd name="T11" fmla="*/ 0 h 1408"/>
              <a:gd name="T12" fmla="*/ 896 w 2050"/>
              <a:gd name="T13" fmla="*/ 256 h 1408"/>
              <a:gd name="T14" fmla="*/ 443 w 2050"/>
              <a:gd name="T15" fmla="*/ 443 h 1408"/>
              <a:gd name="T16" fmla="*/ 380 w 2050"/>
              <a:gd name="T17" fmla="*/ 517 h 1408"/>
              <a:gd name="T18" fmla="*/ 450 w 2050"/>
              <a:gd name="T19" fmla="*/ 512 h 1408"/>
              <a:gd name="T20" fmla="*/ 1602 w 2050"/>
              <a:gd name="T21" fmla="*/ 512 h 1408"/>
              <a:gd name="T22" fmla="*/ 2050 w 2050"/>
              <a:gd name="T23" fmla="*/ 960 h 1408"/>
              <a:gd name="T24" fmla="*/ 1602 w 2050"/>
              <a:gd name="T25" fmla="*/ 1408 h 1408"/>
              <a:gd name="T26" fmla="*/ 1154 w 2050"/>
              <a:gd name="T27" fmla="*/ 960 h 1408"/>
              <a:gd name="T28" fmla="*/ 1152 w 2050"/>
              <a:gd name="T29" fmla="*/ 896 h 1408"/>
              <a:gd name="T30" fmla="*/ 2048 w 2050"/>
              <a:gd name="T31" fmla="*/ 0 h 1408"/>
              <a:gd name="T32" fmla="*/ 2048 w 2050"/>
              <a:gd name="T33" fmla="*/ 256 h 1408"/>
              <a:gd name="T34" fmla="*/ 1595 w 2050"/>
              <a:gd name="T35" fmla="*/ 443 h 1408"/>
              <a:gd name="T36" fmla="*/ 1532 w 2050"/>
              <a:gd name="T37" fmla="*/ 517 h 1408"/>
              <a:gd name="T38" fmla="*/ 1602 w 2050"/>
              <a:gd name="T39" fmla="*/ 512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50" h="1408">
                <a:moveTo>
                  <a:pt x="450" y="512"/>
                </a:moveTo>
                <a:cubicBezTo>
                  <a:pt x="697" y="512"/>
                  <a:pt x="898" y="713"/>
                  <a:pt x="898" y="960"/>
                </a:cubicBezTo>
                <a:cubicBezTo>
                  <a:pt x="898" y="1207"/>
                  <a:pt x="697" y="1408"/>
                  <a:pt x="450" y="1408"/>
                </a:cubicBezTo>
                <a:cubicBezTo>
                  <a:pt x="203" y="1408"/>
                  <a:pt x="2" y="1207"/>
                  <a:pt x="2" y="960"/>
                </a:cubicBezTo>
                <a:cubicBezTo>
                  <a:pt x="0" y="896"/>
                  <a:pt x="0" y="896"/>
                  <a:pt x="0" y="896"/>
                </a:cubicBezTo>
                <a:cubicBezTo>
                  <a:pt x="0" y="401"/>
                  <a:pt x="401" y="0"/>
                  <a:pt x="896" y="0"/>
                </a:cubicBezTo>
                <a:cubicBezTo>
                  <a:pt x="896" y="256"/>
                  <a:pt x="896" y="256"/>
                  <a:pt x="896" y="256"/>
                </a:cubicBezTo>
                <a:cubicBezTo>
                  <a:pt x="725" y="256"/>
                  <a:pt x="564" y="323"/>
                  <a:pt x="443" y="443"/>
                </a:cubicBezTo>
                <a:cubicBezTo>
                  <a:pt x="420" y="467"/>
                  <a:pt x="399" y="491"/>
                  <a:pt x="380" y="517"/>
                </a:cubicBezTo>
                <a:cubicBezTo>
                  <a:pt x="403" y="514"/>
                  <a:pt x="426" y="512"/>
                  <a:pt x="450" y="512"/>
                </a:cubicBezTo>
                <a:close/>
                <a:moveTo>
                  <a:pt x="1602" y="512"/>
                </a:moveTo>
                <a:cubicBezTo>
                  <a:pt x="1849" y="512"/>
                  <a:pt x="2050" y="713"/>
                  <a:pt x="2050" y="960"/>
                </a:cubicBezTo>
                <a:cubicBezTo>
                  <a:pt x="2050" y="1207"/>
                  <a:pt x="1849" y="1408"/>
                  <a:pt x="1602" y="1408"/>
                </a:cubicBezTo>
                <a:cubicBezTo>
                  <a:pt x="1355" y="1408"/>
                  <a:pt x="1154" y="1207"/>
                  <a:pt x="1154" y="960"/>
                </a:cubicBezTo>
                <a:cubicBezTo>
                  <a:pt x="1152" y="896"/>
                  <a:pt x="1152" y="896"/>
                  <a:pt x="1152" y="896"/>
                </a:cubicBezTo>
                <a:cubicBezTo>
                  <a:pt x="1152" y="401"/>
                  <a:pt x="1553" y="0"/>
                  <a:pt x="2048" y="0"/>
                </a:cubicBezTo>
                <a:cubicBezTo>
                  <a:pt x="2048" y="256"/>
                  <a:pt x="2048" y="256"/>
                  <a:pt x="2048" y="256"/>
                </a:cubicBezTo>
                <a:cubicBezTo>
                  <a:pt x="1877" y="256"/>
                  <a:pt x="1716" y="323"/>
                  <a:pt x="1595" y="443"/>
                </a:cubicBezTo>
                <a:cubicBezTo>
                  <a:pt x="1572" y="467"/>
                  <a:pt x="1551" y="491"/>
                  <a:pt x="1532" y="517"/>
                </a:cubicBezTo>
                <a:cubicBezTo>
                  <a:pt x="1555" y="514"/>
                  <a:pt x="1578" y="512"/>
                  <a:pt x="1602" y="5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949BCB-2ECD-43E6-A3E9-14BBF78180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2625" y="1588480"/>
            <a:ext cx="3598863" cy="2848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920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_an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EC023-5C17-48BE-B229-A6022921FFF1}"/>
              </a:ext>
            </a:extLst>
          </p:cNvPr>
          <p:cNvSpPr/>
          <p:nvPr userDrawn="1"/>
        </p:nvSpPr>
        <p:spPr>
          <a:xfrm>
            <a:off x="0" y="1484784"/>
            <a:ext cx="6094412" cy="3888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BEA14BD-8AAE-4C27-B899-6DB5FFACFE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21310" y="1913260"/>
            <a:ext cx="827088" cy="1155700"/>
          </a:xfrm>
          <a:custGeom>
            <a:avLst/>
            <a:gdLst>
              <a:gd name="T0" fmla="*/ 383 w 383"/>
              <a:gd name="T1" fmla="*/ 241 h 535"/>
              <a:gd name="T2" fmla="*/ 362 w 383"/>
              <a:gd name="T3" fmla="*/ 350 h 535"/>
              <a:gd name="T4" fmla="*/ 306 w 383"/>
              <a:gd name="T5" fmla="*/ 424 h 535"/>
              <a:gd name="T6" fmla="*/ 380 w 383"/>
              <a:gd name="T7" fmla="*/ 483 h 535"/>
              <a:gd name="T8" fmla="*/ 321 w 383"/>
              <a:gd name="T9" fmla="*/ 535 h 535"/>
              <a:gd name="T10" fmla="*/ 226 w 383"/>
              <a:gd name="T11" fmla="*/ 458 h 535"/>
              <a:gd name="T12" fmla="*/ 192 w 383"/>
              <a:gd name="T13" fmla="*/ 461 h 535"/>
              <a:gd name="T14" fmla="*/ 92 w 383"/>
              <a:gd name="T15" fmla="*/ 434 h 535"/>
              <a:gd name="T16" fmla="*/ 24 w 383"/>
              <a:gd name="T17" fmla="*/ 358 h 535"/>
              <a:gd name="T18" fmla="*/ 0 w 383"/>
              <a:gd name="T19" fmla="*/ 243 h 535"/>
              <a:gd name="T20" fmla="*/ 0 w 383"/>
              <a:gd name="T21" fmla="*/ 221 h 535"/>
              <a:gd name="T22" fmla="*/ 24 w 383"/>
              <a:gd name="T23" fmla="*/ 104 h 535"/>
              <a:gd name="T24" fmla="*/ 91 w 383"/>
              <a:gd name="T25" fmla="*/ 27 h 535"/>
              <a:gd name="T26" fmla="*/ 191 w 383"/>
              <a:gd name="T27" fmla="*/ 0 h 535"/>
              <a:gd name="T28" fmla="*/ 291 w 383"/>
              <a:gd name="T29" fmla="*/ 27 h 535"/>
              <a:gd name="T30" fmla="*/ 359 w 383"/>
              <a:gd name="T31" fmla="*/ 104 h 535"/>
              <a:gd name="T32" fmla="*/ 383 w 383"/>
              <a:gd name="T33" fmla="*/ 220 h 535"/>
              <a:gd name="T34" fmla="*/ 383 w 383"/>
              <a:gd name="T35" fmla="*/ 241 h 535"/>
              <a:gd name="T36" fmla="*/ 289 w 383"/>
              <a:gd name="T37" fmla="*/ 220 h 535"/>
              <a:gd name="T38" fmla="*/ 263 w 383"/>
              <a:gd name="T39" fmla="*/ 113 h 535"/>
              <a:gd name="T40" fmla="*/ 191 w 383"/>
              <a:gd name="T41" fmla="*/ 76 h 535"/>
              <a:gd name="T42" fmla="*/ 119 w 383"/>
              <a:gd name="T43" fmla="*/ 112 h 535"/>
              <a:gd name="T44" fmla="*/ 94 w 383"/>
              <a:gd name="T45" fmla="*/ 219 h 535"/>
              <a:gd name="T46" fmla="*/ 94 w 383"/>
              <a:gd name="T47" fmla="*/ 241 h 535"/>
              <a:gd name="T48" fmla="*/ 119 w 383"/>
              <a:gd name="T49" fmla="*/ 347 h 535"/>
              <a:gd name="T50" fmla="*/ 192 w 383"/>
              <a:gd name="T51" fmla="*/ 385 h 535"/>
              <a:gd name="T52" fmla="*/ 263 w 383"/>
              <a:gd name="T53" fmla="*/ 349 h 535"/>
              <a:gd name="T54" fmla="*/ 289 w 383"/>
              <a:gd name="T55" fmla="*/ 242 h 535"/>
              <a:gd name="T56" fmla="*/ 289 w 383"/>
              <a:gd name="T57" fmla="*/ 22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83" h="535">
                <a:moveTo>
                  <a:pt x="383" y="241"/>
                </a:moveTo>
                <a:cubicBezTo>
                  <a:pt x="383" y="282"/>
                  <a:pt x="376" y="319"/>
                  <a:pt x="362" y="350"/>
                </a:cubicBezTo>
                <a:cubicBezTo>
                  <a:pt x="349" y="381"/>
                  <a:pt x="330" y="406"/>
                  <a:pt x="306" y="424"/>
                </a:cubicBezTo>
                <a:cubicBezTo>
                  <a:pt x="380" y="483"/>
                  <a:pt x="380" y="483"/>
                  <a:pt x="380" y="483"/>
                </a:cubicBezTo>
                <a:cubicBezTo>
                  <a:pt x="321" y="535"/>
                  <a:pt x="321" y="535"/>
                  <a:pt x="321" y="535"/>
                </a:cubicBezTo>
                <a:cubicBezTo>
                  <a:pt x="226" y="458"/>
                  <a:pt x="226" y="458"/>
                  <a:pt x="226" y="458"/>
                </a:cubicBezTo>
                <a:cubicBezTo>
                  <a:pt x="215" y="460"/>
                  <a:pt x="204" y="461"/>
                  <a:pt x="192" y="461"/>
                </a:cubicBezTo>
                <a:cubicBezTo>
                  <a:pt x="155" y="461"/>
                  <a:pt x="121" y="452"/>
                  <a:pt x="92" y="434"/>
                </a:cubicBezTo>
                <a:cubicBezTo>
                  <a:pt x="63" y="416"/>
                  <a:pt x="40" y="391"/>
                  <a:pt x="24" y="358"/>
                </a:cubicBezTo>
                <a:cubicBezTo>
                  <a:pt x="8" y="324"/>
                  <a:pt x="0" y="286"/>
                  <a:pt x="0" y="243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177"/>
                  <a:pt x="8" y="138"/>
                  <a:pt x="24" y="104"/>
                </a:cubicBezTo>
                <a:cubicBezTo>
                  <a:pt x="40" y="70"/>
                  <a:pt x="62" y="45"/>
                  <a:pt x="91" y="27"/>
                </a:cubicBezTo>
                <a:cubicBezTo>
                  <a:pt x="121" y="9"/>
                  <a:pt x="154" y="0"/>
                  <a:pt x="191" y="0"/>
                </a:cubicBezTo>
                <a:cubicBezTo>
                  <a:pt x="229" y="0"/>
                  <a:pt x="262" y="9"/>
                  <a:pt x="291" y="27"/>
                </a:cubicBezTo>
                <a:cubicBezTo>
                  <a:pt x="320" y="45"/>
                  <a:pt x="343" y="70"/>
                  <a:pt x="359" y="104"/>
                </a:cubicBezTo>
                <a:cubicBezTo>
                  <a:pt x="375" y="138"/>
                  <a:pt x="383" y="176"/>
                  <a:pt x="383" y="220"/>
                </a:cubicBezTo>
                <a:lnTo>
                  <a:pt x="383" y="241"/>
                </a:lnTo>
                <a:close/>
                <a:moveTo>
                  <a:pt x="289" y="220"/>
                </a:moveTo>
                <a:cubicBezTo>
                  <a:pt x="289" y="173"/>
                  <a:pt x="280" y="137"/>
                  <a:pt x="263" y="113"/>
                </a:cubicBezTo>
                <a:cubicBezTo>
                  <a:pt x="247" y="88"/>
                  <a:pt x="223" y="76"/>
                  <a:pt x="191" y="76"/>
                </a:cubicBezTo>
                <a:cubicBezTo>
                  <a:pt x="160" y="76"/>
                  <a:pt x="136" y="88"/>
                  <a:pt x="119" y="112"/>
                </a:cubicBezTo>
                <a:cubicBezTo>
                  <a:pt x="102" y="136"/>
                  <a:pt x="94" y="172"/>
                  <a:pt x="94" y="219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94" y="286"/>
                  <a:pt x="102" y="322"/>
                  <a:pt x="119" y="347"/>
                </a:cubicBezTo>
                <a:cubicBezTo>
                  <a:pt x="136" y="373"/>
                  <a:pt x="160" y="385"/>
                  <a:pt x="192" y="385"/>
                </a:cubicBezTo>
                <a:cubicBezTo>
                  <a:pt x="223" y="385"/>
                  <a:pt x="247" y="373"/>
                  <a:pt x="263" y="349"/>
                </a:cubicBezTo>
                <a:cubicBezTo>
                  <a:pt x="280" y="324"/>
                  <a:pt x="289" y="289"/>
                  <a:pt x="289" y="242"/>
                </a:cubicBezTo>
                <a:lnTo>
                  <a:pt x="289" y="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789CEAE0-31A3-4179-9C78-8C69B2E5A9F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28660" y="1927547"/>
            <a:ext cx="908050" cy="968375"/>
          </a:xfrm>
          <a:custGeom>
            <a:avLst/>
            <a:gdLst>
              <a:gd name="T0" fmla="*/ 395 w 572"/>
              <a:gd name="T1" fmla="*/ 483 h 610"/>
              <a:gd name="T2" fmla="*/ 175 w 572"/>
              <a:gd name="T3" fmla="*/ 483 h 610"/>
              <a:gd name="T4" fmla="*/ 133 w 572"/>
              <a:gd name="T5" fmla="*/ 610 h 610"/>
              <a:gd name="T6" fmla="*/ 0 w 572"/>
              <a:gd name="T7" fmla="*/ 610 h 610"/>
              <a:gd name="T8" fmla="*/ 227 w 572"/>
              <a:gd name="T9" fmla="*/ 0 h 610"/>
              <a:gd name="T10" fmla="*/ 344 w 572"/>
              <a:gd name="T11" fmla="*/ 0 h 610"/>
              <a:gd name="T12" fmla="*/ 572 w 572"/>
              <a:gd name="T13" fmla="*/ 610 h 610"/>
              <a:gd name="T14" fmla="*/ 437 w 572"/>
              <a:gd name="T15" fmla="*/ 610 h 610"/>
              <a:gd name="T16" fmla="*/ 395 w 572"/>
              <a:gd name="T17" fmla="*/ 483 h 610"/>
              <a:gd name="T18" fmla="*/ 209 w 572"/>
              <a:gd name="T19" fmla="*/ 382 h 610"/>
              <a:gd name="T20" fmla="*/ 361 w 572"/>
              <a:gd name="T21" fmla="*/ 382 h 610"/>
              <a:gd name="T22" fmla="*/ 285 w 572"/>
              <a:gd name="T23" fmla="*/ 153 h 610"/>
              <a:gd name="T24" fmla="*/ 209 w 572"/>
              <a:gd name="T25" fmla="*/ 382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2" h="610">
                <a:moveTo>
                  <a:pt x="395" y="483"/>
                </a:moveTo>
                <a:lnTo>
                  <a:pt x="175" y="483"/>
                </a:lnTo>
                <a:lnTo>
                  <a:pt x="133" y="610"/>
                </a:lnTo>
                <a:lnTo>
                  <a:pt x="0" y="610"/>
                </a:lnTo>
                <a:lnTo>
                  <a:pt x="227" y="0"/>
                </a:lnTo>
                <a:lnTo>
                  <a:pt x="344" y="0"/>
                </a:lnTo>
                <a:lnTo>
                  <a:pt x="572" y="610"/>
                </a:lnTo>
                <a:lnTo>
                  <a:pt x="437" y="610"/>
                </a:lnTo>
                <a:lnTo>
                  <a:pt x="395" y="483"/>
                </a:lnTo>
                <a:close/>
                <a:moveTo>
                  <a:pt x="209" y="382"/>
                </a:moveTo>
                <a:lnTo>
                  <a:pt x="361" y="382"/>
                </a:lnTo>
                <a:lnTo>
                  <a:pt x="285" y="153"/>
                </a:lnTo>
                <a:lnTo>
                  <a:pt x="209" y="3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2CF986-C8A9-45C4-A11F-BEB2DA196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8" y="3497436"/>
            <a:ext cx="5021262" cy="1587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16F89729-72ED-467B-83DE-CBF0166A22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5012" y="3497436"/>
            <a:ext cx="5021262" cy="158732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632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_and_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60DD81-CE53-4988-AA8C-DCFE75779A28}"/>
              </a:ext>
            </a:extLst>
          </p:cNvPr>
          <p:cNvSpPr/>
          <p:nvPr userDrawn="1"/>
        </p:nvSpPr>
        <p:spPr>
          <a:xfrm>
            <a:off x="0" y="6237312"/>
            <a:ext cx="12188825" cy="6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B50C96E-20AF-4CD4-8A5C-F241839A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5B24E8-709E-4BB1-8463-62BE6D60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960" y="6356351"/>
            <a:ext cx="3859795" cy="365125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Companyname.com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DA2F5C-1E73-4D73-9865-156115AF49BF}"/>
              </a:ext>
            </a:extLst>
          </p:cNvPr>
          <p:cNvSpPr/>
          <p:nvPr userDrawn="1"/>
        </p:nvSpPr>
        <p:spPr>
          <a:xfrm>
            <a:off x="0" y="836712"/>
            <a:ext cx="12188825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ADCFE-632B-4116-AD33-6F8DDF0C7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37207"/>
            <a:ext cx="10955128" cy="1079500"/>
          </a:xfrm>
        </p:spPr>
        <p:txBody>
          <a:bodyPr lIns="0" rIns="0" anchor="ctr">
            <a:normAutofit/>
          </a:bodyPr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3297EF9-1609-4424-A91A-99F6ED796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259154"/>
            <a:ext cx="10955338" cy="116984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84CA4BDC-CCEE-4B78-AC4A-6633E92C98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598" y="3833286"/>
            <a:ext cx="10969786" cy="1791792"/>
          </a:xfrm>
        </p:spPr>
        <p:txBody>
          <a:bodyPr lIns="0" rIns="0">
            <a:normAutofit/>
          </a:bodyPr>
          <a:lstStyle>
            <a:lvl1pPr marL="0" indent="0">
              <a:lnSpc>
                <a:spcPct val="130000"/>
              </a:lnSpc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954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Mordern_Background">
    <p:bg>
      <p:bgPr>
        <a:gradFill>
          <a:gsLst>
            <a:gs pos="4000">
              <a:schemeClr val="accent1">
                <a:lumMod val="75000"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BDDB64-69B0-4040-A883-A16FBEEEAE8A}"/>
              </a:ext>
            </a:extLst>
          </p:cNvPr>
          <p:cNvGrpSpPr/>
          <p:nvPr userDrawn="1"/>
        </p:nvGrpSpPr>
        <p:grpSpPr>
          <a:xfrm>
            <a:off x="0" y="1"/>
            <a:ext cx="12188825" cy="6858000"/>
            <a:chOff x="0" y="30163"/>
            <a:chExt cx="12214226" cy="682783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DF9A176-D4A1-4148-9419-24FB83F14E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0163"/>
              <a:ext cx="9239250" cy="4876800"/>
            </a:xfrm>
            <a:custGeom>
              <a:avLst/>
              <a:gdLst>
                <a:gd name="T0" fmla="*/ 574 w 1416"/>
                <a:gd name="T1" fmla="*/ 453 h 750"/>
                <a:gd name="T2" fmla="*/ 1028 w 1416"/>
                <a:gd name="T3" fmla="*/ 382 h 750"/>
                <a:gd name="T4" fmla="*/ 1415 w 1416"/>
                <a:gd name="T5" fmla="*/ 71 h 750"/>
                <a:gd name="T6" fmla="*/ 1412 w 1416"/>
                <a:gd name="T7" fmla="*/ 0 h 750"/>
                <a:gd name="T8" fmla="*/ 0 w 1416"/>
                <a:gd name="T9" fmla="*/ 0 h 750"/>
                <a:gd name="T10" fmla="*/ 0 w 1416"/>
                <a:gd name="T11" fmla="*/ 670 h 750"/>
                <a:gd name="T12" fmla="*/ 189 w 1416"/>
                <a:gd name="T13" fmla="*/ 749 h 750"/>
                <a:gd name="T14" fmla="*/ 574 w 1416"/>
                <a:gd name="T15" fmla="*/ 45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750">
                  <a:moveTo>
                    <a:pt x="574" y="453"/>
                  </a:moveTo>
                  <a:cubicBezTo>
                    <a:pt x="710" y="355"/>
                    <a:pt x="873" y="370"/>
                    <a:pt x="1028" y="382"/>
                  </a:cubicBezTo>
                  <a:cubicBezTo>
                    <a:pt x="1214" y="395"/>
                    <a:pt x="1400" y="287"/>
                    <a:pt x="1415" y="71"/>
                  </a:cubicBezTo>
                  <a:cubicBezTo>
                    <a:pt x="1416" y="47"/>
                    <a:pt x="1415" y="23"/>
                    <a:pt x="14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61" y="721"/>
                    <a:pt x="129" y="750"/>
                    <a:pt x="189" y="749"/>
                  </a:cubicBezTo>
                  <a:cubicBezTo>
                    <a:pt x="365" y="745"/>
                    <a:pt x="448" y="544"/>
                    <a:pt x="574" y="453"/>
                  </a:cubicBezTo>
                </a:path>
              </a:pathLst>
            </a:custGeom>
            <a:solidFill>
              <a:schemeClr val="accent2">
                <a:lumMod val="50000"/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9193DB6-EEB8-4D05-8E1D-52F244CBC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688" y="1643063"/>
              <a:ext cx="6459538" cy="5214937"/>
            </a:xfrm>
            <a:custGeom>
              <a:avLst/>
              <a:gdLst>
                <a:gd name="T0" fmla="*/ 441 w 990"/>
                <a:gd name="T1" fmla="*/ 76 h 802"/>
                <a:gd name="T2" fmla="*/ 233 w 990"/>
                <a:gd name="T3" fmla="*/ 378 h 802"/>
                <a:gd name="T4" fmla="*/ 57 w 990"/>
                <a:gd name="T5" fmla="*/ 659 h 802"/>
                <a:gd name="T6" fmla="*/ 0 w 990"/>
                <a:gd name="T7" fmla="*/ 802 h 802"/>
                <a:gd name="T8" fmla="*/ 554 w 990"/>
                <a:gd name="T9" fmla="*/ 802 h 802"/>
                <a:gd name="T10" fmla="*/ 706 w 990"/>
                <a:gd name="T11" fmla="*/ 733 h 802"/>
                <a:gd name="T12" fmla="*/ 990 w 990"/>
                <a:gd name="T13" fmla="*/ 678 h 802"/>
                <a:gd name="T14" fmla="*/ 990 w 990"/>
                <a:gd name="T15" fmla="*/ 175 h 802"/>
                <a:gd name="T16" fmla="*/ 441 w 990"/>
                <a:gd name="T17" fmla="*/ 76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802">
                  <a:moveTo>
                    <a:pt x="441" y="76"/>
                  </a:moveTo>
                  <a:cubicBezTo>
                    <a:pt x="315" y="135"/>
                    <a:pt x="282" y="250"/>
                    <a:pt x="233" y="378"/>
                  </a:cubicBezTo>
                  <a:cubicBezTo>
                    <a:pt x="188" y="493"/>
                    <a:pt x="125" y="563"/>
                    <a:pt x="57" y="659"/>
                  </a:cubicBezTo>
                  <a:cubicBezTo>
                    <a:pt x="20" y="713"/>
                    <a:pt x="3" y="761"/>
                    <a:pt x="0" y="802"/>
                  </a:cubicBezTo>
                  <a:cubicBezTo>
                    <a:pt x="554" y="802"/>
                    <a:pt x="554" y="802"/>
                    <a:pt x="554" y="802"/>
                  </a:cubicBezTo>
                  <a:cubicBezTo>
                    <a:pt x="602" y="776"/>
                    <a:pt x="652" y="752"/>
                    <a:pt x="706" y="733"/>
                  </a:cubicBezTo>
                  <a:cubicBezTo>
                    <a:pt x="795" y="701"/>
                    <a:pt x="902" y="706"/>
                    <a:pt x="990" y="678"/>
                  </a:cubicBezTo>
                  <a:cubicBezTo>
                    <a:pt x="990" y="175"/>
                    <a:pt x="990" y="175"/>
                    <a:pt x="990" y="175"/>
                  </a:cubicBezTo>
                  <a:cubicBezTo>
                    <a:pt x="833" y="59"/>
                    <a:pt x="603" y="0"/>
                    <a:pt x="441" y="76"/>
                  </a:cubicBezTo>
                  <a:close/>
                </a:path>
              </a:pathLst>
            </a:custGeom>
            <a:gradFill>
              <a:gsLst>
                <a:gs pos="4000">
                  <a:schemeClr val="accent1">
                    <a:lumMod val="75000"/>
                  </a:schemeClr>
                </a:gs>
                <a:gs pos="100000">
                  <a:schemeClr val="accent3">
                    <a:alpha val="1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8A1C692-7360-48CB-9BAB-7DB98E7D6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0163"/>
              <a:ext cx="6061075" cy="5176837"/>
            </a:xfrm>
            <a:custGeom>
              <a:avLst/>
              <a:gdLst>
                <a:gd name="T0" fmla="*/ 226 w 929"/>
                <a:gd name="T1" fmla="*/ 468 h 796"/>
                <a:gd name="T2" fmla="*/ 633 w 929"/>
                <a:gd name="T3" fmla="*/ 303 h 796"/>
                <a:gd name="T4" fmla="*/ 929 w 929"/>
                <a:gd name="T5" fmla="*/ 0 h 796"/>
                <a:gd name="T6" fmla="*/ 0 w 929"/>
                <a:gd name="T7" fmla="*/ 0 h 796"/>
                <a:gd name="T8" fmla="*/ 0 w 929"/>
                <a:gd name="T9" fmla="*/ 796 h 796"/>
                <a:gd name="T10" fmla="*/ 226 w 929"/>
                <a:gd name="T11" fmla="*/ 46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9" h="796">
                  <a:moveTo>
                    <a:pt x="226" y="468"/>
                  </a:moveTo>
                  <a:cubicBezTo>
                    <a:pt x="332" y="347"/>
                    <a:pt x="487" y="326"/>
                    <a:pt x="633" y="303"/>
                  </a:cubicBezTo>
                  <a:cubicBezTo>
                    <a:pt x="788" y="278"/>
                    <a:pt x="923" y="166"/>
                    <a:pt x="9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108" y="723"/>
                    <a:pt x="144" y="563"/>
                    <a:pt x="226" y="46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  <a:alpha val="28000"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ECFDF77-6F92-464B-B407-5FAC38D607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3150" y="30163"/>
              <a:ext cx="6061075" cy="4129087"/>
            </a:xfrm>
            <a:custGeom>
              <a:avLst/>
              <a:gdLst>
                <a:gd name="T0" fmla="*/ 495 w 929"/>
                <a:gd name="T1" fmla="*/ 0 h 635"/>
                <a:gd name="T2" fmla="*/ 203 w 929"/>
                <a:gd name="T3" fmla="*/ 89 h 635"/>
                <a:gd name="T4" fmla="*/ 725 w 929"/>
                <a:gd name="T5" fmla="*/ 518 h 635"/>
                <a:gd name="T6" fmla="*/ 894 w 929"/>
                <a:gd name="T7" fmla="*/ 279 h 635"/>
                <a:gd name="T8" fmla="*/ 929 w 929"/>
                <a:gd name="T9" fmla="*/ 207 h 635"/>
                <a:gd name="T10" fmla="*/ 929 w 929"/>
                <a:gd name="T11" fmla="*/ 0 h 635"/>
                <a:gd name="T12" fmla="*/ 495 w 929"/>
                <a:gd name="T13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635">
                  <a:moveTo>
                    <a:pt x="495" y="0"/>
                  </a:moveTo>
                  <a:cubicBezTo>
                    <a:pt x="393" y="25"/>
                    <a:pt x="272" y="8"/>
                    <a:pt x="203" y="89"/>
                  </a:cubicBezTo>
                  <a:cubicBezTo>
                    <a:pt x="0" y="329"/>
                    <a:pt x="469" y="635"/>
                    <a:pt x="725" y="518"/>
                  </a:cubicBezTo>
                  <a:cubicBezTo>
                    <a:pt x="826" y="472"/>
                    <a:pt x="853" y="381"/>
                    <a:pt x="894" y="279"/>
                  </a:cubicBezTo>
                  <a:cubicBezTo>
                    <a:pt x="904" y="252"/>
                    <a:pt x="916" y="229"/>
                    <a:pt x="929" y="207"/>
                  </a:cubicBezTo>
                  <a:cubicBezTo>
                    <a:pt x="929" y="0"/>
                    <a:pt x="929" y="0"/>
                    <a:pt x="929" y="0"/>
                  </a:cubicBezTo>
                  <a:lnTo>
                    <a:pt x="495" y="0"/>
                  </a:lnTo>
                  <a:close/>
                </a:path>
              </a:pathLst>
            </a:custGeom>
            <a:gradFill>
              <a:gsLst>
                <a:gs pos="95000">
                  <a:schemeClr val="accent1">
                    <a:lumMod val="75000"/>
                  </a:schemeClr>
                </a:gs>
                <a:gs pos="0">
                  <a:schemeClr val="accent2">
                    <a:alpha val="45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34979C4-6912-4CF1-88FF-410D325FA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6851650"/>
              <a:ext cx="12700" cy="63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9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3510E3D-E6DD-4CA5-BE97-DCB4AE58D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0275"/>
              <a:ext cx="3255963" cy="3387725"/>
            </a:xfrm>
            <a:custGeom>
              <a:avLst/>
              <a:gdLst>
                <a:gd name="T0" fmla="*/ 421 w 499"/>
                <a:gd name="T1" fmla="*/ 154 h 521"/>
                <a:gd name="T2" fmla="*/ 310 w 499"/>
                <a:gd name="T3" fmla="*/ 91 h 521"/>
                <a:gd name="T4" fmla="*/ 147 w 499"/>
                <a:gd name="T5" fmla="*/ 312 h 521"/>
                <a:gd name="T6" fmla="*/ 0 w 499"/>
                <a:gd name="T7" fmla="*/ 362 h 521"/>
                <a:gd name="T8" fmla="*/ 0 w 499"/>
                <a:gd name="T9" fmla="*/ 520 h 521"/>
                <a:gd name="T10" fmla="*/ 2 w 499"/>
                <a:gd name="T11" fmla="*/ 521 h 521"/>
                <a:gd name="T12" fmla="*/ 239 w 499"/>
                <a:gd name="T13" fmla="*/ 521 h 521"/>
                <a:gd name="T14" fmla="*/ 296 w 499"/>
                <a:gd name="T15" fmla="*/ 311 h 521"/>
                <a:gd name="T16" fmla="*/ 421 w 499"/>
                <a:gd name="T17" fmla="*/ 15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521">
                  <a:moveTo>
                    <a:pt x="421" y="154"/>
                  </a:moveTo>
                  <a:cubicBezTo>
                    <a:pt x="499" y="77"/>
                    <a:pt x="411" y="0"/>
                    <a:pt x="310" y="91"/>
                  </a:cubicBezTo>
                  <a:cubicBezTo>
                    <a:pt x="241" y="153"/>
                    <a:pt x="205" y="244"/>
                    <a:pt x="147" y="312"/>
                  </a:cubicBezTo>
                  <a:cubicBezTo>
                    <a:pt x="104" y="361"/>
                    <a:pt x="53" y="354"/>
                    <a:pt x="0" y="362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" y="520"/>
                    <a:pt x="1" y="521"/>
                    <a:pt x="2" y="521"/>
                  </a:cubicBezTo>
                  <a:cubicBezTo>
                    <a:pt x="239" y="521"/>
                    <a:pt x="239" y="521"/>
                    <a:pt x="239" y="521"/>
                  </a:cubicBezTo>
                  <a:cubicBezTo>
                    <a:pt x="284" y="464"/>
                    <a:pt x="279" y="371"/>
                    <a:pt x="296" y="311"/>
                  </a:cubicBezTo>
                  <a:cubicBezTo>
                    <a:pt x="319" y="234"/>
                    <a:pt x="369" y="206"/>
                    <a:pt x="421" y="15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07CFD13F-A9FB-460A-9750-37E05DF0B2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30163"/>
              <a:ext cx="4691063" cy="4168775"/>
            </a:xfrm>
            <a:custGeom>
              <a:avLst/>
              <a:gdLst>
                <a:gd name="T0" fmla="*/ 660 w 719"/>
                <a:gd name="T1" fmla="*/ 0 h 641"/>
                <a:gd name="T2" fmla="*/ 518 w 719"/>
                <a:gd name="T3" fmla="*/ 81 h 641"/>
                <a:gd name="T4" fmla="*/ 273 w 719"/>
                <a:gd name="T5" fmla="*/ 340 h 641"/>
                <a:gd name="T6" fmla="*/ 211 w 719"/>
                <a:gd name="T7" fmla="*/ 635 h 641"/>
                <a:gd name="T8" fmla="*/ 639 w 719"/>
                <a:gd name="T9" fmla="*/ 421 h 641"/>
                <a:gd name="T10" fmla="*/ 719 w 719"/>
                <a:gd name="T11" fmla="*/ 418 h 641"/>
                <a:gd name="T12" fmla="*/ 719 w 719"/>
                <a:gd name="T13" fmla="*/ 0 h 641"/>
                <a:gd name="T14" fmla="*/ 660 w 719"/>
                <a:gd name="T15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9" h="641">
                  <a:moveTo>
                    <a:pt x="660" y="0"/>
                  </a:moveTo>
                  <a:cubicBezTo>
                    <a:pt x="618" y="37"/>
                    <a:pt x="563" y="47"/>
                    <a:pt x="518" y="81"/>
                  </a:cubicBezTo>
                  <a:cubicBezTo>
                    <a:pt x="420" y="153"/>
                    <a:pt x="392" y="286"/>
                    <a:pt x="273" y="340"/>
                  </a:cubicBezTo>
                  <a:cubicBezTo>
                    <a:pt x="0" y="465"/>
                    <a:pt x="11" y="627"/>
                    <a:pt x="211" y="635"/>
                  </a:cubicBezTo>
                  <a:cubicBezTo>
                    <a:pt x="378" y="641"/>
                    <a:pt x="424" y="418"/>
                    <a:pt x="639" y="421"/>
                  </a:cubicBezTo>
                  <a:cubicBezTo>
                    <a:pt x="669" y="421"/>
                    <a:pt x="696" y="420"/>
                    <a:pt x="719" y="418"/>
                  </a:cubicBezTo>
                  <a:cubicBezTo>
                    <a:pt x="719" y="0"/>
                    <a:pt x="719" y="0"/>
                    <a:pt x="719" y="0"/>
                  </a:cubicBezTo>
                  <a:lnTo>
                    <a:pt x="660" y="0"/>
                  </a:lnTo>
                  <a:close/>
                </a:path>
              </a:pathLst>
            </a:custGeom>
            <a:gradFill>
              <a:gsLst>
                <a:gs pos="16000">
                  <a:schemeClr val="accent2">
                    <a:lumMod val="20000"/>
                    <a:lumOff val="80000"/>
                    <a:alpha val="66000"/>
                  </a:schemeClr>
                </a:gs>
                <a:gs pos="100000">
                  <a:schemeClr val="accent1">
                    <a:alpha val="5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559E15-CD56-436A-9C59-588B58F1456F}"/>
                </a:ext>
              </a:extLst>
            </p:cNvPr>
            <p:cNvGrpSpPr/>
            <p:nvPr userDrawn="1"/>
          </p:nvGrpSpPr>
          <p:grpSpPr>
            <a:xfrm>
              <a:off x="4298950" y="1343025"/>
              <a:ext cx="7915276" cy="5514975"/>
              <a:chOff x="4298950" y="1343025"/>
              <a:chExt cx="7915276" cy="5514975"/>
            </a:xfrm>
            <a:gradFill flip="none" rotWithShape="1">
              <a:gsLst>
                <a:gs pos="0">
                  <a:schemeClr val="bg1"/>
                </a:gs>
                <a:gs pos="77000">
                  <a:schemeClr val="bg1">
                    <a:alpha val="23000"/>
                  </a:schemeClr>
                </a:gs>
              </a:gsLst>
              <a:lin ang="8100000" scaled="1"/>
              <a:tileRect/>
            </a:gradFill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F6758CA5-78CE-45D9-AC09-243BCDAC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950" y="1343025"/>
                <a:ext cx="7915275" cy="5514975"/>
              </a:xfrm>
              <a:custGeom>
                <a:avLst/>
                <a:gdLst>
                  <a:gd name="T0" fmla="*/ 235 w 1213"/>
                  <a:gd name="T1" fmla="*/ 730 h 848"/>
                  <a:gd name="T2" fmla="*/ 469 w 1213"/>
                  <a:gd name="T3" fmla="*/ 558 h 848"/>
                  <a:gd name="T4" fmla="*/ 641 w 1213"/>
                  <a:gd name="T5" fmla="*/ 417 h 848"/>
                  <a:gd name="T6" fmla="*/ 739 w 1213"/>
                  <a:gd name="T7" fmla="*/ 373 h 848"/>
                  <a:gd name="T8" fmla="*/ 885 w 1213"/>
                  <a:gd name="T9" fmla="*/ 294 h 848"/>
                  <a:gd name="T10" fmla="*/ 990 w 1213"/>
                  <a:gd name="T11" fmla="*/ 169 h 848"/>
                  <a:gd name="T12" fmla="*/ 1067 w 1213"/>
                  <a:gd name="T13" fmla="*/ 73 h 848"/>
                  <a:gd name="T14" fmla="*/ 1199 w 1213"/>
                  <a:gd name="T15" fmla="*/ 6 h 848"/>
                  <a:gd name="T16" fmla="*/ 1213 w 1213"/>
                  <a:gd name="T17" fmla="*/ 7 h 848"/>
                  <a:gd name="T18" fmla="*/ 1213 w 1213"/>
                  <a:gd name="T19" fmla="*/ 5 h 848"/>
                  <a:gd name="T20" fmla="*/ 1065 w 1213"/>
                  <a:gd name="T21" fmla="*/ 71 h 848"/>
                  <a:gd name="T22" fmla="*/ 989 w 1213"/>
                  <a:gd name="T23" fmla="*/ 168 h 848"/>
                  <a:gd name="T24" fmla="*/ 884 w 1213"/>
                  <a:gd name="T25" fmla="*/ 292 h 848"/>
                  <a:gd name="T26" fmla="*/ 739 w 1213"/>
                  <a:gd name="T27" fmla="*/ 371 h 848"/>
                  <a:gd name="T28" fmla="*/ 640 w 1213"/>
                  <a:gd name="T29" fmla="*/ 416 h 848"/>
                  <a:gd name="T30" fmla="*/ 468 w 1213"/>
                  <a:gd name="T31" fmla="*/ 557 h 848"/>
                  <a:gd name="T32" fmla="*/ 234 w 1213"/>
                  <a:gd name="T33" fmla="*/ 728 h 848"/>
                  <a:gd name="T34" fmla="*/ 0 w 1213"/>
                  <a:gd name="T35" fmla="*/ 848 h 848"/>
                  <a:gd name="T36" fmla="*/ 4 w 1213"/>
                  <a:gd name="T37" fmla="*/ 848 h 848"/>
                  <a:gd name="T38" fmla="*/ 235 w 1213"/>
                  <a:gd name="T39" fmla="*/ 73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3" h="848">
                    <a:moveTo>
                      <a:pt x="235" y="730"/>
                    </a:moveTo>
                    <a:cubicBezTo>
                      <a:pt x="332" y="692"/>
                      <a:pt x="402" y="624"/>
                      <a:pt x="469" y="558"/>
                    </a:cubicBezTo>
                    <a:cubicBezTo>
                      <a:pt x="521" y="508"/>
                      <a:pt x="575" y="455"/>
                      <a:pt x="641" y="417"/>
                    </a:cubicBezTo>
                    <a:cubicBezTo>
                      <a:pt x="673" y="399"/>
                      <a:pt x="707" y="386"/>
                      <a:pt x="739" y="373"/>
                    </a:cubicBezTo>
                    <a:cubicBezTo>
                      <a:pt x="791" y="353"/>
                      <a:pt x="840" y="333"/>
                      <a:pt x="885" y="294"/>
                    </a:cubicBezTo>
                    <a:cubicBezTo>
                      <a:pt x="927" y="257"/>
                      <a:pt x="959" y="212"/>
                      <a:pt x="990" y="169"/>
                    </a:cubicBezTo>
                    <a:cubicBezTo>
                      <a:pt x="1014" y="137"/>
                      <a:pt x="1038" y="103"/>
                      <a:pt x="1067" y="73"/>
                    </a:cubicBezTo>
                    <a:cubicBezTo>
                      <a:pt x="1111" y="25"/>
                      <a:pt x="1159" y="6"/>
                      <a:pt x="1199" y="6"/>
                    </a:cubicBezTo>
                    <a:cubicBezTo>
                      <a:pt x="1204" y="6"/>
                      <a:pt x="1209" y="7"/>
                      <a:pt x="1213" y="7"/>
                    </a:cubicBezTo>
                    <a:cubicBezTo>
                      <a:pt x="1213" y="5"/>
                      <a:pt x="1213" y="5"/>
                      <a:pt x="1213" y="5"/>
                    </a:cubicBezTo>
                    <a:cubicBezTo>
                      <a:pt x="1170" y="0"/>
                      <a:pt x="1116" y="18"/>
                      <a:pt x="1065" y="71"/>
                    </a:cubicBezTo>
                    <a:cubicBezTo>
                      <a:pt x="1037" y="102"/>
                      <a:pt x="1012" y="135"/>
                      <a:pt x="989" y="168"/>
                    </a:cubicBezTo>
                    <a:cubicBezTo>
                      <a:pt x="958" y="211"/>
                      <a:pt x="926" y="256"/>
                      <a:pt x="884" y="292"/>
                    </a:cubicBezTo>
                    <a:cubicBezTo>
                      <a:pt x="839" y="332"/>
                      <a:pt x="790" y="351"/>
                      <a:pt x="739" y="371"/>
                    </a:cubicBezTo>
                    <a:cubicBezTo>
                      <a:pt x="706" y="384"/>
                      <a:pt x="673" y="397"/>
                      <a:pt x="640" y="416"/>
                    </a:cubicBezTo>
                    <a:cubicBezTo>
                      <a:pt x="574" y="454"/>
                      <a:pt x="520" y="506"/>
                      <a:pt x="468" y="557"/>
                    </a:cubicBezTo>
                    <a:cubicBezTo>
                      <a:pt x="401" y="622"/>
                      <a:pt x="331" y="690"/>
                      <a:pt x="234" y="728"/>
                    </a:cubicBezTo>
                    <a:cubicBezTo>
                      <a:pt x="139" y="765"/>
                      <a:pt x="59" y="806"/>
                      <a:pt x="0" y="848"/>
                    </a:cubicBezTo>
                    <a:cubicBezTo>
                      <a:pt x="4" y="848"/>
                      <a:pt x="4" y="848"/>
                      <a:pt x="4" y="848"/>
                    </a:cubicBezTo>
                    <a:cubicBezTo>
                      <a:pt x="62" y="807"/>
                      <a:pt x="141" y="766"/>
                      <a:pt x="235" y="7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9E4B0F8C-04AD-4018-84A8-8C19168CD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3327400"/>
                <a:ext cx="4548188" cy="3530600"/>
              </a:xfrm>
              <a:custGeom>
                <a:avLst/>
                <a:gdLst>
                  <a:gd name="T0" fmla="*/ 693 w 697"/>
                  <a:gd name="T1" fmla="*/ 4 h 543"/>
                  <a:gd name="T2" fmla="*/ 617 w 697"/>
                  <a:gd name="T3" fmla="*/ 97 h 543"/>
                  <a:gd name="T4" fmla="*/ 575 w 697"/>
                  <a:gd name="T5" fmla="*/ 229 h 543"/>
                  <a:gd name="T6" fmla="*/ 487 w 697"/>
                  <a:gd name="T7" fmla="*/ 421 h 543"/>
                  <a:gd name="T8" fmla="*/ 167 w 697"/>
                  <a:gd name="T9" fmla="*/ 509 h 543"/>
                  <a:gd name="T10" fmla="*/ 0 w 697"/>
                  <a:gd name="T11" fmla="*/ 543 h 543"/>
                  <a:gd name="T12" fmla="*/ 6 w 697"/>
                  <a:gd name="T13" fmla="*/ 543 h 543"/>
                  <a:gd name="T14" fmla="*/ 167 w 697"/>
                  <a:gd name="T15" fmla="*/ 511 h 543"/>
                  <a:gd name="T16" fmla="*/ 489 w 697"/>
                  <a:gd name="T17" fmla="*/ 422 h 543"/>
                  <a:gd name="T18" fmla="*/ 577 w 697"/>
                  <a:gd name="T19" fmla="*/ 230 h 543"/>
                  <a:gd name="T20" fmla="*/ 618 w 697"/>
                  <a:gd name="T21" fmla="*/ 98 h 543"/>
                  <a:gd name="T22" fmla="*/ 618 w 697"/>
                  <a:gd name="T23" fmla="*/ 98 h 543"/>
                  <a:gd name="T24" fmla="*/ 618 w 697"/>
                  <a:gd name="T25" fmla="*/ 98 h 543"/>
                  <a:gd name="T26" fmla="*/ 695 w 697"/>
                  <a:gd name="T27" fmla="*/ 6 h 543"/>
                  <a:gd name="T28" fmla="*/ 697 w 697"/>
                  <a:gd name="T29" fmla="*/ 3 h 543"/>
                  <a:gd name="T30" fmla="*/ 697 w 697"/>
                  <a:gd name="T31" fmla="*/ 0 h 543"/>
                  <a:gd name="T32" fmla="*/ 693 w 697"/>
                  <a:gd name="T33" fmla="*/ 4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7" h="543">
                    <a:moveTo>
                      <a:pt x="693" y="4"/>
                    </a:moveTo>
                    <a:cubicBezTo>
                      <a:pt x="665" y="32"/>
                      <a:pt x="635" y="60"/>
                      <a:pt x="617" y="97"/>
                    </a:cubicBezTo>
                    <a:cubicBezTo>
                      <a:pt x="596" y="139"/>
                      <a:pt x="585" y="185"/>
                      <a:pt x="575" y="229"/>
                    </a:cubicBezTo>
                    <a:cubicBezTo>
                      <a:pt x="559" y="298"/>
                      <a:pt x="542" y="369"/>
                      <a:pt x="487" y="421"/>
                    </a:cubicBezTo>
                    <a:cubicBezTo>
                      <a:pt x="426" y="479"/>
                      <a:pt x="321" y="508"/>
                      <a:pt x="167" y="509"/>
                    </a:cubicBezTo>
                    <a:cubicBezTo>
                      <a:pt x="105" y="509"/>
                      <a:pt x="50" y="523"/>
                      <a:pt x="0" y="543"/>
                    </a:cubicBezTo>
                    <a:cubicBezTo>
                      <a:pt x="6" y="543"/>
                      <a:pt x="6" y="543"/>
                      <a:pt x="6" y="543"/>
                    </a:cubicBezTo>
                    <a:cubicBezTo>
                      <a:pt x="54" y="524"/>
                      <a:pt x="107" y="511"/>
                      <a:pt x="167" y="511"/>
                    </a:cubicBezTo>
                    <a:cubicBezTo>
                      <a:pt x="322" y="510"/>
                      <a:pt x="427" y="481"/>
                      <a:pt x="489" y="422"/>
                    </a:cubicBezTo>
                    <a:cubicBezTo>
                      <a:pt x="544" y="370"/>
                      <a:pt x="561" y="299"/>
                      <a:pt x="577" y="230"/>
                    </a:cubicBezTo>
                    <a:cubicBezTo>
                      <a:pt x="587" y="185"/>
                      <a:pt x="598" y="139"/>
                      <a:pt x="618" y="98"/>
                    </a:cubicBezTo>
                    <a:cubicBezTo>
                      <a:pt x="618" y="98"/>
                      <a:pt x="618" y="98"/>
                      <a:pt x="618" y="98"/>
                    </a:cubicBezTo>
                    <a:cubicBezTo>
                      <a:pt x="618" y="98"/>
                      <a:pt x="618" y="98"/>
                      <a:pt x="618" y="98"/>
                    </a:cubicBezTo>
                    <a:cubicBezTo>
                      <a:pt x="637" y="61"/>
                      <a:pt x="666" y="33"/>
                      <a:pt x="695" y="6"/>
                    </a:cubicBezTo>
                    <a:cubicBezTo>
                      <a:pt x="695" y="5"/>
                      <a:pt x="696" y="4"/>
                      <a:pt x="697" y="3"/>
                    </a:cubicBezTo>
                    <a:cubicBezTo>
                      <a:pt x="697" y="0"/>
                      <a:pt x="697" y="0"/>
                      <a:pt x="697" y="0"/>
                    </a:cubicBezTo>
                    <a:cubicBezTo>
                      <a:pt x="696" y="2"/>
                      <a:pt x="695" y="3"/>
                      <a:pt x="69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CA1F29B-56E4-4EF8-8966-B56B59857FEB}"/>
                </a:ext>
              </a:extLst>
            </p:cNvPr>
            <p:cNvGrpSpPr/>
            <p:nvPr userDrawn="1"/>
          </p:nvGrpSpPr>
          <p:grpSpPr>
            <a:xfrm>
              <a:off x="0" y="30163"/>
              <a:ext cx="8410575" cy="5422900"/>
              <a:chOff x="0" y="30163"/>
              <a:chExt cx="8410575" cy="5422900"/>
            </a:xfrm>
            <a:gradFill flip="none" rotWithShape="1">
              <a:gsLst>
                <a:gs pos="0">
                  <a:schemeClr val="bg1"/>
                </a:gs>
                <a:gs pos="77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8D4D6812-74CC-4D47-9DD9-234CF4501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0163"/>
                <a:ext cx="2733675" cy="3582987"/>
              </a:xfrm>
              <a:custGeom>
                <a:avLst/>
                <a:gdLst>
                  <a:gd name="T0" fmla="*/ 68 w 419"/>
                  <a:gd name="T1" fmla="*/ 507 h 551"/>
                  <a:gd name="T2" fmla="*/ 332 w 419"/>
                  <a:gd name="T3" fmla="*/ 249 h 551"/>
                  <a:gd name="T4" fmla="*/ 389 w 419"/>
                  <a:gd name="T5" fmla="*/ 93 h 551"/>
                  <a:gd name="T6" fmla="*/ 419 w 419"/>
                  <a:gd name="T7" fmla="*/ 0 h 551"/>
                  <a:gd name="T8" fmla="*/ 417 w 419"/>
                  <a:gd name="T9" fmla="*/ 0 h 551"/>
                  <a:gd name="T10" fmla="*/ 387 w 419"/>
                  <a:gd name="T11" fmla="*/ 92 h 551"/>
                  <a:gd name="T12" fmla="*/ 330 w 419"/>
                  <a:gd name="T13" fmla="*/ 248 h 551"/>
                  <a:gd name="T14" fmla="*/ 67 w 419"/>
                  <a:gd name="T15" fmla="*/ 506 h 551"/>
                  <a:gd name="T16" fmla="*/ 0 w 419"/>
                  <a:gd name="T17" fmla="*/ 548 h 551"/>
                  <a:gd name="T18" fmla="*/ 0 w 419"/>
                  <a:gd name="T19" fmla="*/ 551 h 551"/>
                  <a:gd name="T20" fmla="*/ 68 w 419"/>
                  <a:gd name="T21" fmla="*/ 507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9" h="551">
                    <a:moveTo>
                      <a:pt x="68" y="507"/>
                    </a:moveTo>
                    <a:cubicBezTo>
                      <a:pt x="174" y="441"/>
                      <a:pt x="266" y="383"/>
                      <a:pt x="332" y="249"/>
                    </a:cubicBezTo>
                    <a:cubicBezTo>
                      <a:pt x="353" y="204"/>
                      <a:pt x="370" y="150"/>
                      <a:pt x="389" y="93"/>
                    </a:cubicBezTo>
                    <a:cubicBezTo>
                      <a:pt x="398" y="62"/>
                      <a:pt x="408" y="31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06" y="31"/>
                      <a:pt x="396" y="62"/>
                      <a:pt x="387" y="92"/>
                    </a:cubicBezTo>
                    <a:cubicBezTo>
                      <a:pt x="369" y="150"/>
                      <a:pt x="351" y="203"/>
                      <a:pt x="330" y="248"/>
                    </a:cubicBezTo>
                    <a:cubicBezTo>
                      <a:pt x="265" y="381"/>
                      <a:pt x="173" y="439"/>
                      <a:pt x="67" y="506"/>
                    </a:cubicBezTo>
                    <a:cubicBezTo>
                      <a:pt x="45" y="519"/>
                      <a:pt x="23" y="533"/>
                      <a:pt x="0" y="548"/>
                    </a:cubicBezTo>
                    <a:cubicBezTo>
                      <a:pt x="0" y="551"/>
                      <a:pt x="0" y="551"/>
                      <a:pt x="0" y="551"/>
                    </a:cubicBezTo>
                    <a:cubicBezTo>
                      <a:pt x="23" y="535"/>
                      <a:pt x="46" y="521"/>
                      <a:pt x="68" y="5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FAE74985-BF53-4476-81F2-B9B937C59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0163"/>
                <a:ext cx="8410575" cy="5422900"/>
              </a:xfrm>
              <a:custGeom>
                <a:avLst/>
                <a:gdLst>
                  <a:gd name="T0" fmla="*/ 16 w 1289"/>
                  <a:gd name="T1" fmla="*/ 832 h 834"/>
                  <a:gd name="T2" fmla="*/ 209 w 1289"/>
                  <a:gd name="T3" fmla="*/ 767 h 834"/>
                  <a:gd name="T4" fmla="*/ 493 w 1289"/>
                  <a:gd name="T5" fmla="*/ 504 h 834"/>
                  <a:gd name="T6" fmla="*/ 688 w 1289"/>
                  <a:gd name="T7" fmla="*/ 308 h 834"/>
                  <a:gd name="T8" fmla="*/ 979 w 1289"/>
                  <a:gd name="T9" fmla="*/ 243 h 834"/>
                  <a:gd name="T10" fmla="*/ 1159 w 1289"/>
                  <a:gd name="T11" fmla="*/ 241 h 834"/>
                  <a:gd name="T12" fmla="*/ 1276 w 1289"/>
                  <a:gd name="T13" fmla="*/ 158 h 834"/>
                  <a:gd name="T14" fmla="*/ 1236 w 1289"/>
                  <a:gd name="T15" fmla="*/ 0 h 834"/>
                  <a:gd name="T16" fmla="*/ 1233 w 1289"/>
                  <a:gd name="T17" fmla="*/ 0 h 834"/>
                  <a:gd name="T18" fmla="*/ 1274 w 1289"/>
                  <a:gd name="T19" fmla="*/ 157 h 834"/>
                  <a:gd name="T20" fmla="*/ 1158 w 1289"/>
                  <a:gd name="T21" fmla="*/ 239 h 834"/>
                  <a:gd name="T22" fmla="*/ 979 w 1289"/>
                  <a:gd name="T23" fmla="*/ 241 h 834"/>
                  <a:gd name="T24" fmla="*/ 687 w 1289"/>
                  <a:gd name="T25" fmla="*/ 306 h 834"/>
                  <a:gd name="T26" fmla="*/ 492 w 1289"/>
                  <a:gd name="T27" fmla="*/ 503 h 834"/>
                  <a:gd name="T28" fmla="*/ 208 w 1289"/>
                  <a:gd name="T29" fmla="*/ 766 h 834"/>
                  <a:gd name="T30" fmla="*/ 0 w 1289"/>
                  <a:gd name="T31" fmla="*/ 830 h 834"/>
                  <a:gd name="T32" fmla="*/ 0 w 1289"/>
                  <a:gd name="T33" fmla="*/ 832 h 834"/>
                  <a:gd name="T34" fmla="*/ 9 w 1289"/>
                  <a:gd name="T35" fmla="*/ 832 h 834"/>
                  <a:gd name="T36" fmla="*/ 16 w 1289"/>
                  <a:gd name="T37" fmla="*/ 832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89" h="834">
                    <a:moveTo>
                      <a:pt x="16" y="832"/>
                    </a:moveTo>
                    <a:cubicBezTo>
                      <a:pt x="75" y="832"/>
                      <a:pt x="142" y="810"/>
                      <a:pt x="209" y="767"/>
                    </a:cubicBezTo>
                    <a:cubicBezTo>
                      <a:pt x="319" y="698"/>
                      <a:pt x="408" y="600"/>
                      <a:pt x="493" y="504"/>
                    </a:cubicBezTo>
                    <a:cubicBezTo>
                      <a:pt x="555" y="436"/>
                      <a:pt x="618" y="365"/>
                      <a:pt x="688" y="308"/>
                    </a:cubicBezTo>
                    <a:cubicBezTo>
                      <a:pt x="785" y="228"/>
                      <a:pt x="879" y="235"/>
                      <a:pt x="979" y="243"/>
                    </a:cubicBezTo>
                    <a:cubicBezTo>
                      <a:pt x="1037" y="248"/>
                      <a:pt x="1096" y="252"/>
                      <a:pt x="1159" y="241"/>
                    </a:cubicBezTo>
                    <a:cubicBezTo>
                      <a:pt x="1224" y="229"/>
                      <a:pt x="1263" y="201"/>
                      <a:pt x="1276" y="158"/>
                    </a:cubicBezTo>
                    <a:cubicBezTo>
                      <a:pt x="1289" y="115"/>
                      <a:pt x="1274" y="60"/>
                      <a:pt x="1236" y="0"/>
                    </a:cubicBezTo>
                    <a:cubicBezTo>
                      <a:pt x="1233" y="0"/>
                      <a:pt x="1233" y="0"/>
                      <a:pt x="1233" y="0"/>
                    </a:cubicBezTo>
                    <a:cubicBezTo>
                      <a:pt x="1272" y="60"/>
                      <a:pt x="1287" y="116"/>
                      <a:pt x="1274" y="157"/>
                    </a:cubicBezTo>
                    <a:cubicBezTo>
                      <a:pt x="1262" y="199"/>
                      <a:pt x="1223" y="227"/>
                      <a:pt x="1158" y="239"/>
                    </a:cubicBezTo>
                    <a:cubicBezTo>
                      <a:pt x="1096" y="250"/>
                      <a:pt x="1037" y="246"/>
                      <a:pt x="979" y="241"/>
                    </a:cubicBezTo>
                    <a:cubicBezTo>
                      <a:pt x="879" y="233"/>
                      <a:pt x="784" y="226"/>
                      <a:pt x="687" y="306"/>
                    </a:cubicBezTo>
                    <a:cubicBezTo>
                      <a:pt x="617" y="364"/>
                      <a:pt x="553" y="435"/>
                      <a:pt x="492" y="503"/>
                    </a:cubicBezTo>
                    <a:cubicBezTo>
                      <a:pt x="406" y="598"/>
                      <a:pt x="318" y="697"/>
                      <a:pt x="208" y="766"/>
                    </a:cubicBezTo>
                    <a:cubicBezTo>
                      <a:pt x="129" y="816"/>
                      <a:pt x="57" y="834"/>
                      <a:pt x="0" y="83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3" y="832"/>
                      <a:pt x="6" y="832"/>
                      <a:pt x="9" y="832"/>
                    </a:cubicBezTo>
                    <a:cubicBezTo>
                      <a:pt x="11" y="832"/>
                      <a:pt x="14" y="832"/>
                      <a:pt x="16" y="8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831" y="3140968"/>
            <a:ext cx="7821163" cy="1380476"/>
          </a:xfrm>
        </p:spPr>
        <p:txBody>
          <a:bodyPr lIns="0" rIns="0" anchor="b">
            <a:noAutofit/>
          </a:bodyPr>
          <a:lstStyle>
            <a:lvl1pPr algn="ctr">
              <a:defRPr lang="en-US" sz="80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910" y="4590781"/>
            <a:ext cx="5773004" cy="4403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6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F18397-D16A-4529-AEDA-D05AC378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Mordern_Background_blank">
    <p:bg>
      <p:bgPr>
        <a:gradFill>
          <a:gsLst>
            <a:gs pos="4000">
              <a:schemeClr val="accent1">
                <a:lumMod val="75000"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C85E444-DCE8-4E0B-BDD6-3851A5AB5291}"/>
              </a:ext>
            </a:extLst>
          </p:cNvPr>
          <p:cNvGrpSpPr/>
          <p:nvPr userDrawn="1"/>
        </p:nvGrpSpPr>
        <p:grpSpPr>
          <a:xfrm>
            <a:off x="0" y="1"/>
            <a:ext cx="12188825" cy="6858000"/>
            <a:chOff x="0" y="30163"/>
            <a:chExt cx="12214226" cy="682783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D4E2E9F-FC6E-4918-9ACD-A95F1B26D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0163"/>
              <a:ext cx="9239250" cy="4876800"/>
            </a:xfrm>
            <a:custGeom>
              <a:avLst/>
              <a:gdLst>
                <a:gd name="T0" fmla="*/ 574 w 1416"/>
                <a:gd name="T1" fmla="*/ 453 h 750"/>
                <a:gd name="T2" fmla="*/ 1028 w 1416"/>
                <a:gd name="T3" fmla="*/ 382 h 750"/>
                <a:gd name="T4" fmla="*/ 1415 w 1416"/>
                <a:gd name="T5" fmla="*/ 71 h 750"/>
                <a:gd name="T6" fmla="*/ 1412 w 1416"/>
                <a:gd name="T7" fmla="*/ 0 h 750"/>
                <a:gd name="T8" fmla="*/ 0 w 1416"/>
                <a:gd name="T9" fmla="*/ 0 h 750"/>
                <a:gd name="T10" fmla="*/ 0 w 1416"/>
                <a:gd name="T11" fmla="*/ 670 h 750"/>
                <a:gd name="T12" fmla="*/ 189 w 1416"/>
                <a:gd name="T13" fmla="*/ 749 h 750"/>
                <a:gd name="T14" fmla="*/ 574 w 1416"/>
                <a:gd name="T15" fmla="*/ 45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750">
                  <a:moveTo>
                    <a:pt x="574" y="453"/>
                  </a:moveTo>
                  <a:cubicBezTo>
                    <a:pt x="710" y="355"/>
                    <a:pt x="873" y="370"/>
                    <a:pt x="1028" y="382"/>
                  </a:cubicBezTo>
                  <a:cubicBezTo>
                    <a:pt x="1214" y="395"/>
                    <a:pt x="1400" y="287"/>
                    <a:pt x="1415" y="71"/>
                  </a:cubicBezTo>
                  <a:cubicBezTo>
                    <a:pt x="1416" y="47"/>
                    <a:pt x="1415" y="23"/>
                    <a:pt x="14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61" y="721"/>
                    <a:pt x="129" y="750"/>
                    <a:pt x="189" y="749"/>
                  </a:cubicBezTo>
                  <a:cubicBezTo>
                    <a:pt x="365" y="745"/>
                    <a:pt x="448" y="544"/>
                    <a:pt x="574" y="453"/>
                  </a:cubicBezTo>
                </a:path>
              </a:pathLst>
            </a:custGeom>
            <a:solidFill>
              <a:schemeClr val="accent2">
                <a:lumMod val="50000"/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8C278EF2-774F-4250-88F8-7E02691FD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688" y="1643063"/>
              <a:ext cx="6459538" cy="5214937"/>
            </a:xfrm>
            <a:custGeom>
              <a:avLst/>
              <a:gdLst>
                <a:gd name="T0" fmla="*/ 441 w 990"/>
                <a:gd name="T1" fmla="*/ 76 h 802"/>
                <a:gd name="T2" fmla="*/ 233 w 990"/>
                <a:gd name="T3" fmla="*/ 378 h 802"/>
                <a:gd name="T4" fmla="*/ 57 w 990"/>
                <a:gd name="T5" fmla="*/ 659 h 802"/>
                <a:gd name="T6" fmla="*/ 0 w 990"/>
                <a:gd name="T7" fmla="*/ 802 h 802"/>
                <a:gd name="T8" fmla="*/ 554 w 990"/>
                <a:gd name="T9" fmla="*/ 802 h 802"/>
                <a:gd name="T10" fmla="*/ 706 w 990"/>
                <a:gd name="T11" fmla="*/ 733 h 802"/>
                <a:gd name="T12" fmla="*/ 990 w 990"/>
                <a:gd name="T13" fmla="*/ 678 h 802"/>
                <a:gd name="T14" fmla="*/ 990 w 990"/>
                <a:gd name="T15" fmla="*/ 175 h 802"/>
                <a:gd name="T16" fmla="*/ 441 w 990"/>
                <a:gd name="T17" fmla="*/ 76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802">
                  <a:moveTo>
                    <a:pt x="441" y="76"/>
                  </a:moveTo>
                  <a:cubicBezTo>
                    <a:pt x="315" y="135"/>
                    <a:pt x="282" y="250"/>
                    <a:pt x="233" y="378"/>
                  </a:cubicBezTo>
                  <a:cubicBezTo>
                    <a:pt x="188" y="493"/>
                    <a:pt x="125" y="563"/>
                    <a:pt x="57" y="659"/>
                  </a:cubicBezTo>
                  <a:cubicBezTo>
                    <a:pt x="20" y="713"/>
                    <a:pt x="3" y="761"/>
                    <a:pt x="0" y="802"/>
                  </a:cubicBezTo>
                  <a:cubicBezTo>
                    <a:pt x="554" y="802"/>
                    <a:pt x="554" y="802"/>
                    <a:pt x="554" y="802"/>
                  </a:cubicBezTo>
                  <a:cubicBezTo>
                    <a:pt x="602" y="776"/>
                    <a:pt x="652" y="752"/>
                    <a:pt x="706" y="733"/>
                  </a:cubicBezTo>
                  <a:cubicBezTo>
                    <a:pt x="795" y="701"/>
                    <a:pt x="902" y="706"/>
                    <a:pt x="990" y="678"/>
                  </a:cubicBezTo>
                  <a:cubicBezTo>
                    <a:pt x="990" y="175"/>
                    <a:pt x="990" y="175"/>
                    <a:pt x="990" y="175"/>
                  </a:cubicBezTo>
                  <a:cubicBezTo>
                    <a:pt x="833" y="59"/>
                    <a:pt x="603" y="0"/>
                    <a:pt x="441" y="76"/>
                  </a:cubicBezTo>
                  <a:close/>
                </a:path>
              </a:pathLst>
            </a:custGeom>
            <a:gradFill>
              <a:gsLst>
                <a:gs pos="4000">
                  <a:schemeClr val="accent1">
                    <a:lumMod val="75000"/>
                  </a:schemeClr>
                </a:gs>
                <a:gs pos="100000">
                  <a:schemeClr val="accent3">
                    <a:alpha val="1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04826EA-5908-46D4-930E-1830C3C3E4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0163"/>
              <a:ext cx="6061075" cy="5176837"/>
            </a:xfrm>
            <a:custGeom>
              <a:avLst/>
              <a:gdLst>
                <a:gd name="T0" fmla="*/ 226 w 929"/>
                <a:gd name="T1" fmla="*/ 468 h 796"/>
                <a:gd name="T2" fmla="*/ 633 w 929"/>
                <a:gd name="T3" fmla="*/ 303 h 796"/>
                <a:gd name="T4" fmla="*/ 929 w 929"/>
                <a:gd name="T5" fmla="*/ 0 h 796"/>
                <a:gd name="T6" fmla="*/ 0 w 929"/>
                <a:gd name="T7" fmla="*/ 0 h 796"/>
                <a:gd name="T8" fmla="*/ 0 w 929"/>
                <a:gd name="T9" fmla="*/ 796 h 796"/>
                <a:gd name="T10" fmla="*/ 226 w 929"/>
                <a:gd name="T11" fmla="*/ 46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9" h="796">
                  <a:moveTo>
                    <a:pt x="226" y="468"/>
                  </a:moveTo>
                  <a:cubicBezTo>
                    <a:pt x="332" y="347"/>
                    <a:pt x="487" y="326"/>
                    <a:pt x="633" y="303"/>
                  </a:cubicBezTo>
                  <a:cubicBezTo>
                    <a:pt x="788" y="278"/>
                    <a:pt x="923" y="166"/>
                    <a:pt x="9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108" y="723"/>
                    <a:pt x="144" y="563"/>
                    <a:pt x="226" y="46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  <a:alpha val="28000"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E15696F3-30B3-4375-887A-64230AB17B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3150" y="30163"/>
              <a:ext cx="6061075" cy="4129087"/>
            </a:xfrm>
            <a:custGeom>
              <a:avLst/>
              <a:gdLst>
                <a:gd name="T0" fmla="*/ 495 w 929"/>
                <a:gd name="T1" fmla="*/ 0 h 635"/>
                <a:gd name="T2" fmla="*/ 203 w 929"/>
                <a:gd name="T3" fmla="*/ 89 h 635"/>
                <a:gd name="T4" fmla="*/ 725 w 929"/>
                <a:gd name="T5" fmla="*/ 518 h 635"/>
                <a:gd name="T6" fmla="*/ 894 w 929"/>
                <a:gd name="T7" fmla="*/ 279 h 635"/>
                <a:gd name="T8" fmla="*/ 929 w 929"/>
                <a:gd name="T9" fmla="*/ 207 h 635"/>
                <a:gd name="T10" fmla="*/ 929 w 929"/>
                <a:gd name="T11" fmla="*/ 0 h 635"/>
                <a:gd name="T12" fmla="*/ 495 w 929"/>
                <a:gd name="T13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635">
                  <a:moveTo>
                    <a:pt x="495" y="0"/>
                  </a:moveTo>
                  <a:cubicBezTo>
                    <a:pt x="393" y="25"/>
                    <a:pt x="272" y="8"/>
                    <a:pt x="203" y="89"/>
                  </a:cubicBezTo>
                  <a:cubicBezTo>
                    <a:pt x="0" y="329"/>
                    <a:pt x="469" y="635"/>
                    <a:pt x="725" y="518"/>
                  </a:cubicBezTo>
                  <a:cubicBezTo>
                    <a:pt x="826" y="472"/>
                    <a:pt x="853" y="381"/>
                    <a:pt x="894" y="279"/>
                  </a:cubicBezTo>
                  <a:cubicBezTo>
                    <a:pt x="904" y="252"/>
                    <a:pt x="916" y="229"/>
                    <a:pt x="929" y="207"/>
                  </a:cubicBezTo>
                  <a:cubicBezTo>
                    <a:pt x="929" y="0"/>
                    <a:pt x="929" y="0"/>
                    <a:pt x="929" y="0"/>
                  </a:cubicBezTo>
                  <a:lnTo>
                    <a:pt x="495" y="0"/>
                  </a:lnTo>
                  <a:close/>
                </a:path>
              </a:pathLst>
            </a:custGeom>
            <a:gradFill>
              <a:gsLst>
                <a:gs pos="95000">
                  <a:schemeClr val="accent1">
                    <a:lumMod val="75000"/>
                  </a:schemeClr>
                </a:gs>
                <a:gs pos="0">
                  <a:schemeClr val="accent2">
                    <a:alpha val="45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22A4C364-A017-46F8-97DE-0399C7911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6851650"/>
              <a:ext cx="12700" cy="63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9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DEC1C15-29D7-40C3-8FD1-F5148A8E24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0275"/>
              <a:ext cx="3255963" cy="3387725"/>
            </a:xfrm>
            <a:custGeom>
              <a:avLst/>
              <a:gdLst>
                <a:gd name="T0" fmla="*/ 421 w 499"/>
                <a:gd name="T1" fmla="*/ 154 h 521"/>
                <a:gd name="T2" fmla="*/ 310 w 499"/>
                <a:gd name="T3" fmla="*/ 91 h 521"/>
                <a:gd name="T4" fmla="*/ 147 w 499"/>
                <a:gd name="T5" fmla="*/ 312 h 521"/>
                <a:gd name="T6" fmla="*/ 0 w 499"/>
                <a:gd name="T7" fmla="*/ 362 h 521"/>
                <a:gd name="T8" fmla="*/ 0 w 499"/>
                <a:gd name="T9" fmla="*/ 520 h 521"/>
                <a:gd name="T10" fmla="*/ 2 w 499"/>
                <a:gd name="T11" fmla="*/ 521 h 521"/>
                <a:gd name="T12" fmla="*/ 239 w 499"/>
                <a:gd name="T13" fmla="*/ 521 h 521"/>
                <a:gd name="T14" fmla="*/ 296 w 499"/>
                <a:gd name="T15" fmla="*/ 311 h 521"/>
                <a:gd name="T16" fmla="*/ 421 w 499"/>
                <a:gd name="T17" fmla="*/ 15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521">
                  <a:moveTo>
                    <a:pt x="421" y="154"/>
                  </a:moveTo>
                  <a:cubicBezTo>
                    <a:pt x="499" y="77"/>
                    <a:pt x="411" y="0"/>
                    <a:pt x="310" y="91"/>
                  </a:cubicBezTo>
                  <a:cubicBezTo>
                    <a:pt x="241" y="153"/>
                    <a:pt x="205" y="244"/>
                    <a:pt x="147" y="312"/>
                  </a:cubicBezTo>
                  <a:cubicBezTo>
                    <a:pt x="104" y="361"/>
                    <a:pt x="53" y="354"/>
                    <a:pt x="0" y="362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" y="520"/>
                    <a:pt x="1" y="521"/>
                    <a:pt x="2" y="521"/>
                  </a:cubicBezTo>
                  <a:cubicBezTo>
                    <a:pt x="239" y="521"/>
                    <a:pt x="239" y="521"/>
                    <a:pt x="239" y="521"/>
                  </a:cubicBezTo>
                  <a:cubicBezTo>
                    <a:pt x="284" y="464"/>
                    <a:pt x="279" y="371"/>
                    <a:pt x="296" y="311"/>
                  </a:cubicBezTo>
                  <a:cubicBezTo>
                    <a:pt x="319" y="234"/>
                    <a:pt x="369" y="206"/>
                    <a:pt x="421" y="15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A5439D73-09F9-4795-B44C-137EE46B5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30163"/>
              <a:ext cx="4691063" cy="4168775"/>
            </a:xfrm>
            <a:custGeom>
              <a:avLst/>
              <a:gdLst>
                <a:gd name="T0" fmla="*/ 660 w 719"/>
                <a:gd name="T1" fmla="*/ 0 h 641"/>
                <a:gd name="T2" fmla="*/ 518 w 719"/>
                <a:gd name="T3" fmla="*/ 81 h 641"/>
                <a:gd name="T4" fmla="*/ 273 w 719"/>
                <a:gd name="T5" fmla="*/ 340 h 641"/>
                <a:gd name="T6" fmla="*/ 211 w 719"/>
                <a:gd name="T7" fmla="*/ 635 h 641"/>
                <a:gd name="T8" fmla="*/ 639 w 719"/>
                <a:gd name="T9" fmla="*/ 421 h 641"/>
                <a:gd name="T10" fmla="*/ 719 w 719"/>
                <a:gd name="T11" fmla="*/ 418 h 641"/>
                <a:gd name="T12" fmla="*/ 719 w 719"/>
                <a:gd name="T13" fmla="*/ 0 h 641"/>
                <a:gd name="T14" fmla="*/ 660 w 719"/>
                <a:gd name="T15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9" h="641">
                  <a:moveTo>
                    <a:pt x="660" y="0"/>
                  </a:moveTo>
                  <a:cubicBezTo>
                    <a:pt x="618" y="37"/>
                    <a:pt x="563" y="47"/>
                    <a:pt x="518" y="81"/>
                  </a:cubicBezTo>
                  <a:cubicBezTo>
                    <a:pt x="420" y="153"/>
                    <a:pt x="392" y="286"/>
                    <a:pt x="273" y="340"/>
                  </a:cubicBezTo>
                  <a:cubicBezTo>
                    <a:pt x="0" y="465"/>
                    <a:pt x="11" y="627"/>
                    <a:pt x="211" y="635"/>
                  </a:cubicBezTo>
                  <a:cubicBezTo>
                    <a:pt x="378" y="641"/>
                    <a:pt x="424" y="418"/>
                    <a:pt x="639" y="421"/>
                  </a:cubicBezTo>
                  <a:cubicBezTo>
                    <a:pt x="669" y="421"/>
                    <a:pt x="696" y="420"/>
                    <a:pt x="719" y="418"/>
                  </a:cubicBezTo>
                  <a:cubicBezTo>
                    <a:pt x="719" y="0"/>
                    <a:pt x="719" y="0"/>
                    <a:pt x="719" y="0"/>
                  </a:cubicBezTo>
                  <a:lnTo>
                    <a:pt x="660" y="0"/>
                  </a:lnTo>
                  <a:close/>
                </a:path>
              </a:pathLst>
            </a:custGeom>
            <a:gradFill>
              <a:gsLst>
                <a:gs pos="16000">
                  <a:schemeClr val="accent2">
                    <a:lumMod val="20000"/>
                    <a:lumOff val="80000"/>
                    <a:alpha val="66000"/>
                  </a:schemeClr>
                </a:gs>
                <a:gs pos="100000">
                  <a:schemeClr val="accent1">
                    <a:alpha val="5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6842F20-E07D-4AE6-88E2-8058C81C1820}"/>
                </a:ext>
              </a:extLst>
            </p:cNvPr>
            <p:cNvGrpSpPr/>
            <p:nvPr userDrawn="1"/>
          </p:nvGrpSpPr>
          <p:grpSpPr>
            <a:xfrm>
              <a:off x="4298950" y="1343025"/>
              <a:ext cx="7915276" cy="5514975"/>
              <a:chOff x="4298950" y="1343025"/>
              <a:chExt cx="7915276" cy="5514975"/>
            </a:xfrm>
            <a:gradFill flip="none" rotWithShape="1">
              <a:gsLst>
                <a:gs pos="0">
                  <a:schemeClr val="bg1"/>
                </a:gs>
                <a:gs pos="77000">
                  <a:schemeClr val="bg1">
                    <a:alpha val="23000"/>
                  </a:schemeClr>
                </a:gs>
              </a:gsLst>
              <a:lin ang="8100000" scaled="1"/>
              <a:tileRect/>
            </a:gradFill>
          </p:grpSpPr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84C7D3CB-E1E3-4F10-B906-4210BF84E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950" y="1343025"/>
                <a:ext cx="7915275" cy="5514975"/>
              </a:xfrm>
              <a:custGeom>
                <a:avLst/>
                <a:gdLst>
                  <a:gd name="T0" fmla="*/ 235 w 1213"/>
                  <a:gd name="T1" fmla="*/ 730 h 848"/>
                  <a:gd name="T2" fmla="*/ 469 w 1213"/>
                  <a:gd name="T3" fmla="*/ 558 h 848"/>
                  <a:gd name="T4" fmla="*/ 641 w 1213"/>
                  <a:gd name="T5" fmla="*/ 417 h 848"/>
                  <a:gd name="T6" fmla="*/ 739 w 1213"/>
                  <a:gd name="T7" fmla="*/ 373 h 848"/>
                  <a:gd name="T8" fmla="*/ 885 w 1213"/>
                  <a:gd name="T9" fmla="*/ 294 h 848"/>
                  <a:gd name="T10" fmla="*/ 990 w 1213"/>
                  <a:gd name="T11" fmla="*/ 169 h 848"/>
                  <a:gd name="T12" fmla="*/ 1067 w 1213"/>
                  <a:gd name="T13" fmla="*/ 73 h 848"/>
                  <a:gd name="T14" fmla="*/ 1199 w 1213"/>
                  <a:gd name="T15" fmla="*/ 6 h 848"/>
                  <a:gd name="T16" fmla="*/ 1213 w 1213"/>
                  <a:gd name="T17" fmla="*/ 7 h 848"/>
                  <a:gd name="T18" fmla="*/ 1213 w 1213"/>
                  <a:gd name="T19" fmla="*/ 5 h 848"/>
                  <a:gd name="T20" fmla="*/ 1065 w 1213"/>
                  <a:gd name="T21" fmla="*/ 71 h 848"/>
                  <a:gd name="T22" fmla="*/ 989 w 1213"/>
                  <a:gd name="T23" fmla="*/ 168 h 848"/>
                  <a:gd name="T24" fmla="*/ 884 w 1213"/>
                  <a:gd name="T25" fmla="*/ 292 h 848"/>
                  <a:gd name="T26" fmla="*/ 739 w 1213"/>
                  <a:gd name="T27" fmla="*/ 371 h 848"/>
                  <a:gd name="T28" fmla="*/ 640 w 1213"/>
                  <a:gd name="T29" fmla="*/ 416 h 848"/>
                  <a:gd name="T30" fmla="*/ 468 w 1213"/>
                  <a:gd name="T31" fmla="*/ 557 h 848"/>
                  <a:gd name="T32" fmla="*/ 234 w 1213"/>
                  <a:gd name="T33" fmla="*/ 728 h 848"/>
                  <a:gd name="T34" fmla="*/ 0 w 1213"/>
                  <a:gd name="T35" fmla="*/ 848 h 848"/>
                  <a:gd name="T36" fmla="*/ 4 w 1213"/>
                  <a:gd name="T37" fmla="*/ 848 h 848"/>
                  <a:gd name="T38" fmla="*/ 235 w 1213"/>
                  <a:gd name="T39" fmla="*/ 73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3" h="848">
                    <a:moveTo>
                      <a:pt x="235" y="730"/>
                    </a:moveTo>
                    <a:cubicBezTo>
                      <a:pt x="332" y="692"/>
                      <a:pt x="402" y="624"/>
                      <a:pt x="469" y="558"/>
                    </a:cubicBezTo>
                    <a:cubicBezTo>
                      <a:pt x="521" y="508"/>
                      <a:pt x="575" y="455"/>
                      <a:pt x="641" y="417"/>
                    </a:cubicBezTo>
                    <a:cubicBezTo>
                      <a:pt x="673" y="399"/>
                      <a:pt x="707" y="386"/>
                      <a:pt x="739" y="373"/>
                    </a:cubicBezTo>
                    <a:cubicBezTo>
                      <a:pt x="791" y="353"/>
                      <a:pt x="840" y="333"/>
                      <a:pt x="885" y="294"/>
                    </a:cubicBezTo>
                    <a:cubicBezTo>
                      <a:pt x="927" y="257"/>
                      <a:pt x="959" y="212"/>
                      <a:pt x="990" y="169"/>
                    </a:cubicBezTo>
                    <a:cubicBezTo>
                      <a:pt x="1014" y="137"/>
                      <a:pt x="1038" y="103"/>
                      <a:pt x="1067" y="73"/>
                    </a:cubicBezTo>
                    <a:cubicBezTo>
                      <a:pt x="1111" y="25"/>
                      <a:pt x="1159" y="6"/>
                      <a:pt x="1199" y="6"/>
                    </a:cubicBezTo>
                    <a:cubicBezTo>
                      <a:pt x="1204" y="6"/>
                      <a:pt x="1209" y="7"/>
                      <a:pt x="1213" y="7"/>
                    </a:cubicBezTo>
                    <a:cubicBezTo>
                      <a:pt x="1213" y="5"/>
                      <a:pt x="1213" y="5"/>
                      <a:pt x="1213" y="5"/>
                    </a:cubicBezTo>
                    <a:cubicBezTo>
                      <a:pt x="1170" y="0"/>
                      <a:pt x="1116" y="18"/>
                      <a:pt x="1065" y="71"/>
                    </a:cubicBezTo>
                    <a:cubicBezTo>
                      <a:pt x="1037" y="102"/>
                      <a:pt x="1012" y="135"/>
                      <a:pt x="989" y="168"/>
                    </a:cubicBezTo>
                    <a:cubicBezTo>
                      <a:pt x="958" y="211"/>
                      <a:pt x="926" y="256"/>
                      <a:pt x="884" y="292"/>
                    </a:cubicBezTo>
                    <a:cubicBezTo>
                      <a:pt x="839" y="332"/>
                      <a:pt x="790" y="351"/>
                      <a:pt x="739" y="371"/>
                    </a:cubicBezTo>
                    <a:cubicBezTo>
                      <a:pt x="706" y="384"/>
                      <a:pt x="673" y="397"/>
                      <a:pt x="640" y="416"/>
                    </a:cubicBezTo>
                    <a:cubicBezTo>
                      <a:pt x="574" y="454"/>
                      <a:pt x="520" y="506"/>
                      <a:pt x="468" y="557"/>
                    </a:cubicBezTo>
                    <a:cubicBezTo>
                      <a:pt x="401" y="622"/>
                      <a:pt x="331" y="690"/>
                      <a:pt x="234" y="728"/>
                    </a:cubicBezTo>
                    <a:cubicBezTo>
                      <a:pt x="139" y="765"/>
                      <a:pt x="59" y="806"/>
                      <a:pt x="0" y="848"/>
                    </a:cubicBezTo>
                    <a:cubicBezTo>
                      <a:pt x="4" y="848"/>
                      <a:pt x="4" y="848"/>
                      <a:pt x="4" y="848"/>
                    </a:cubicBezTo>
                    <a:cubicBezTo>
                      <a:pt x="62" y="807"/>
                      <a:pt x="141" y="766"/>
                      <a:pt x="235" y="7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63C2C6FF-9F7F-4286-BA9D-C0D2C83FB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3327400"/>
                <a:ext cx="4548188" cy="3530600"/>
              </a:xfrm>
              <a:custGeom>
                <a:avLst/>
                <a:gdLst>
                  <a:gd name="T0" fmla="*/ 693 w 697"/>
                  <a:gd name="T1" fmla="*/ 4 h 543"/>
                  <a:gd name="T2" fmla="*/ 617 w 697"/>
                  <a:gd name="T3" fmla="*/ 97 h 543"/>
                  <a:gd name="T4" fmla="*/ 575 w 697"/>
                  <a:gd name="T5" fmla="*/ 229 h 543"/>
                  <a:gd name="T6" fmla="*/ 487 w 697"/>
                  <a:gd name="T7" fmla="*/ 421 h 543"/>
                  <a:gd name="T8" fmla="*/ 167 w 697"/>
                  <a:gd name="T9" fmla="*/ 509 h 543"/>
                  <a:gd name="T10" fmla="*/ 0 w 697"/>
                  <a:gd name="T11" fmla="*/ 543 h 543"/>
                  <a:gd name="T12" fmla="*/ 6 w 697"/>
                  <a:gd name="T13" fmla="*/ 543 h 543"/>
                  <a:gd name="T14" fmla="*/ 167 w 697"/>
                  <a:gd name="T15" fmla="*/ 511 h 543"/>
                  <a:gd name="T16" fmla="*/ 489 w 697"/>
                  <a:gd name="T17" fmla="*/ 422 h 543"/>
                  <a:gd name="T18" fmla="*/ 577 w 697"/>
                  <a:gd name="T19" fmla="*/ 230 h 543"/>
                  <a:gd name="T20" fmla="*/ 618 w 697"/>
                  <a:gd name="T21" fmla="*/ 98 h 543"/>
                  <a:gd name="T22" fmla="*/ 618 w 697"/>
                  <a:gd name="T23" fmla="*/ 98 h 543"/>
                  <a:gd name="T24" fmla="*/ 618 w 697"/>
                  <a:gd name="T25" fmla="*/ 98 h 543"/>
                  <a:gd name="T26" fmla="*/ 695 w 697"/>
                  <a:gd name="T27" fmla="*/ 6 h 543"/>
                  <a:gd name="T28" fmla="*/ 697 w 697"/>
                  <a:gd name="T29" fmla="*/ 3 h 543"/>
                  <a:gd name="T30" fmla="*/ 697 w 697"/>
                  <a:gd name="T31" fmla="*/ 0 h 543"/>
                  <a:gd name="T32" fmla="*/ 693 w 697"/>
                  <a:gd name="T33" fmla="*/ 4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7" h="543">
                    <a:moveTo>
                      <a:pt x="693" y="4"/>
                    </a:moveTo>
                    <a:cubicBezTo>
                      <a:pt x="665" y="32"/>
                      <a:pt x="635" y="60"/>
                      <a:pt x="617" y="97"/>
                    </a:cubicBezTo>
                    <a:cubicBezTo>
                      <a:pt x="596" y="139"/>
                      <a:pt x="585" y="185"/>
                      <a:pt x="575" y="229"/>
                    </a:cubicBezTo>
                    <a:cubicBezTo>
                      <a:pt x="559" y="298"/>
                      <a:pt x="542" y="369"/>
                      <a:pt x="487" y="421"/>
                    </a:cubicBezTo>
                    <a:cubicBezTo>
                      <a:pt x="426" y="479"/>
                      <a:pt x="321" y="508"/>
                      <a:pt x="167" y="509"/>
                    </a:cubicBezTo>
                    <a:cubicBezTo>
                      <a:pt x="105" y="509"/>
                      <a:pt x="50" y="523"/>
                      <a:pt x="0" y="543"/>
                    </a:cubicBezTo>
                    <a:cubicBezTo>
                      <a:pt x="6" y="543"/>
                      <a:pt x="6" y="543"/>
                      <a:pt x="6" y="543"/>
                    </a:cubicBezTo>
                    <a:cubicBezTo>
                      <a:pt x="54" y="524"/>
                      <a:pt x="107" y="511"/>
                      <a:pt x="167" y="511"/>
                    </a:cubicBezTo>
                    <a:cubicBezTo>
                      <a:pt x="322" y="510"/>
                      <a:pt x="427" y="481"/>
                      <a:pt x="489" y="422"/>
                    </a:cubicBezTo>
                    <a:cubicBezTo>
                      <a:pt x="544" y="370"/>
                      <a:pt x="561" y="299"/>
                      <a:pt x="577" y="230"/>
                    </a:cubicBezTo>
                    <a:cubicBezTo>
                      <a:pt x="587" y="185"/>
                      <a:pt x="598" y="139"/>
                      <a:pt x="618" y="98"/>
                    </a:cubicBezTo>
                    <a:cubicBezTo>
                      <a:pt x="618" y="98"/>
                      <a:pt x="618" y="98"/>
                      <a:pt x="618" y="98"/>
                    </a:cubicBezTo>
                    <a:cubicBezTo>
                      <a:pt x="618" y="98"/>
                      <a:pt x="618" y="98"/>
                      <a:pt x="618" y="98"/>
                    </a:cubicBezTo>
                    <a:cubicBezTo>
                      <a:pt x="637" y="61"/>
                      <a:pt x="666" y="33"/>
                      <a:pt x="695" y="6"/>
                    </a:cubicBezTo>
                    <a:cubicBezTo>
                      <a:pt x="695" y="5"/>
                      <a:pt x="696" y="4"/>
                      <a:pt x="697" y="3"/>
                    </a:cubicBezTo>
                    <a:cubicBezTo>
                      <a:pt x="697" y="0"/>
                      <a:pt x="697" y="0"/>
                      <a:pt x="697" y="0"/>
                    </a:cubicBezTo>
                    <a:cubicBezTo>
                      <a:pt x="696" y="2"/>
                      <a:pt x="695" y="3"/>
                      <a:pt x="69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CB9CC98-7E44-49F0-8065-2FB7207CBDF2}"/>
                </a:ext>
              </a:extLst>
            </p:cNvPr>
            <p:cNvGrpSpPr/>
            <p:nvPr userDrawn="1"/>
          </p:nvGrpSpPr>
          <p:grpSpPr>
            <a:xfrm>
              <a:off x="0" y="30163"/>
              <a:ext cx="8410575" cy="5422900"/>
              <a:chOff x="0" y="30163"/>
              <a:chExt cx="8410575" cy="5422900"/>
            </a:xfrm>
            <a:gradFill flip="none" rotWithShape="1">
              <a:gsLst>
                <a:gs pos="0">
                  <a:schemeClr val="bg1"/>
                </a:gs>
                <a:gs pos="77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F0B7AA34-0977-450F-92F8-24DF03385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0163"/>
                <a:ext cx="2733675" cy="3582987"/>
              </a:xfrm>
              <a:custGeom>
                <a:avLst/>
                <a:gdLst>
                  <a:gd name="T0" fmla="*/ 68 w 419"/>
                  <a:gd name="T1" fmla="*/ 507 h 551"/>
                  <a:gd name="T2" fmla="*/ 332 w 419"/>
                  <a:gd name="T3" fmla="*/ 249 h 551"/>
                  <a:gd name="T4" fmla="*/ 389 w 419"/>
                  <a:gd name="T5" fmla="*/ 93 h 551"/>
                  <a:gd name="T6" fmla="*/ 419 w 419"/>
                  <a:gd name="T7" fmla="*/ 0 h 551"/>
                  <a:gd name="T8" fmla="*/ 417 w 419"/>
                  <a:gd name="T9" fmla="*/ 0 h 551"/>
                  <a:gd name="T10" fmla="*/ 387 w 419"/>
                  <a:gd name="T11" fmla="*/ 92 h 551"/>
                  <a:gd name="T12" fmla="*/ 330 w 419"/>
                  <a:gd name="T13" fmla="*/ 248 h 551"/>
                  <a:gd name="T14" fmla="*/ 67 w 419"/>
                  <a:gd name="T15" fmla="*/ 506 h 551"/>
                  <a:gd name="T16" fmla="*/ 0 w 419"/>
                  <a:gd name="T17" fmla="*/ 548 h 551"/>
                  <a:gd name="T18" fmla="*/ 0 w 419"/>
                  <a:gd name="T19" fmla="*/ 551 h 551"/>
                  <a:gd name="T20" fmla="*/ 68 w 419"/>
                  <a:gd name="T21" fmla="*/ 507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9" h="551">
                    <a:moveTo>
                      <a:pt x="68" y="507"/>
                    </a:moveTo>
                    <a:cubicBezTo>
                      <a:pt x="174" y="441"/>
                      <a:pt x="266" y="383"/>
                      <a:pt x="332" y="249"/>
                    </a:cubicBezTo>
                    <a:cubicBezTo>
                      <a:pt x="353" y="204"/>
                      <a:pt x="370" y="150"/>
                      <a:pt x="389" y="93"/>
                    </a:cubicBezTo>
                    <a:cubicBezTo>
                      <a:pt x="398" y="62"/>
                      <a:pt x="408" y="31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06" y="31"/>
                      <a:pt x="396" y="62"/>
                      <a:pt x="387" y="92"/>
                    </a:cubicBezTo>
                    <a:cubicBezTo>
                      <a:pt x="369" y="150"/>
                      <a:pt x="351" y="203"/>
                      <a:pt x="330" y="248"/>
                    </a:cubicBezTo>
                    <a:cubicBezTo>
                      <a:pt x="265" y="381"/>
                      <a:pt x="173" y="439"/>
                      <a:pt x="67" y="506"/>
                    </a:cubicBezTo>
                    <a:cubicBezTo>
                      <a:pt x="45" y="519"/>
                      <a:pt x="23" y="533"/>
                      <a:pt x="0" y="548"/>
                    </a:cubicBezTo>
                    <a:cubicBezTo>
                      <a:pt x="0" y="551"/>
                      <a:pt x="0" y="551"/>
                      <a:pt x="0" y="551"/>
                    </a:cubicBezTo>
                    <a:cubicBezTo>
                      <a:pt x="23" y="535"/>
                      <a:pt x="46" y="521"/>
                      <a:pt x="68" y="5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76174E94-4A86-42E0-93E5-E4DFE4E8F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0163"/>
                <a:ext cx="8410575" cy="5422900"/>
              </a:xfrm>
              <a:custGeom>
                <a:avLst/>
                <a:gdLst>
                  <a:gd name="T0" fmla="*/ 16 w 1289"/>
                  <a:gd name="T1" fmla="*/ 832 h 834"/>
                  <a:gd name="T2" fmla="*/ 209 w 1289"/>
                  <a:gd name="T3" fmla="*/ 767 h 834"/>
                  <a:gd name="T4" fmla="*/ 493 w 1289"/>
                  <a:gd name="T5" fmla="*/ 504 h 834"/>
                  <a:gd name="T6" fmla="*/ 688 w 1289"/>
                  <a:gd name="T7" fmla="*/ 308 h 834"/>
                  <a:gd name="T8" fmla="*/ 979 w 1289"/>
                  <a:gd name="T9" fmla="*/ 243 h 834"/>
                  <a:gd name="T10" fmla="*/ 1159 w 1289"/>
                  <a:gd name="T11" fmla="*/ 241 h 834"/>
                  <a:gd name="T12" fmla="*/ 1276 w 1289"/>
                  <a:gd name="T13" fmla="*/ 158 h 834"/>
                  <a:gd name="T14" fmla="*/ 1236 w 1289"/>
                  <a:gd name="T15" fmla="*/ 0 h 834"/>
                  <a:gd name="T16" fmla="*/ 1233 w 1289"/>
                  <a:gd name="T17" fmla="*/ 0 h 834"/>
                  <a:gd name="T18" fmla="*/ 1274 w 1289"/>
                  <a:gd name="T19" fmla="*/ 157 h 834"/>
                  <a:gd name="T20" fmla="*/ 1158 w 1289"/>
                  <a:gd name="T21" fmla="*/ 239 h 834"/>
                  <a:gd name="T22" fmla="*/ 979 w 1289"/>
                  <a:gd name="T23" fmla="*/ 241 h 834"/>
                  <a:gd name="T24" fmla="*/ 687 w 1289"/>
                  <a:gd name="T25" fmla="*/ 306 h 834"/>
                  <a:gd name="T26" fmla="*/ 492 w 1289"/>
                  <a:gd name="T27" fmla="*/ 503 h 834"/>
                  <a:gd name="T28" fmla="*/ 208 w 1289"/>
                  <a:gd name="T29" fmla="*/ 766 h 834"/>
                  <a:gd name="T30" fmla="*/ 0 w 1289"/>
                  <a:gd name="T31" fmla="*/ 830 h 834"/>
                  <a:gd name="T32" fmla="*/ 0 w 1289"/>
                  <a:gd name="T33" fmla="*/ 832 h 834"/>
                  <a:gd name="T34" fmla="*/ 9 w 1289"/>
                  <a:gd name="T35" fmla="*/ 832 h 834"/>
                  <a:gd name="T36" fmla="*/ 16 w 1289"/>
                  <a:gd name="T37" fmla="*/ 832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89" h="834">
                    <a:moveTo>
                      <a:pt x="16" y="832"/>
                    </a:moveTo>
                    <a:cubicBezTo>
                      <a:pt x="75" y="832"/>
                      <a:pt x="142" y="810"/>
                      <a:pt x="209" y="767"/>
                    </a:cubicBezTo>
                    <a:cubicBezTo>
                      <a:pt x="319" y="698"/>
                      <a:pt x="408" y="600"/>
                      <a:pt x="493" y="504"/>
                    </a:cubicBezTo>
                    <a:cubicBezTo>
                      <a:pt x="555" y="436"/>
                      <a:pt x="618" y="365"/>
                      <a:pt x="688" y="308"/>
                    </a:cubicBezTo>
                    <a:cubicBezTo>
                      <a:pt x="785" y="228"/>
                      <a:pt x="879" y="235"/>
                      <a:pt x="979" y="243"/>
                    </a:cubicBezTo>
                    <a:cubicBezTo>
                      <a:pt x="1037" y="248"/>
                      <a:pt x="1096" y="252"/>
                      <a:pt x="1159" y="241"/>
                    </a:cubicBezTo>
                    <a:cubicBezTo>
                      <a:pt x="1224" y="229"/>
                      <a:pt x="1263" y="201"/>
                      <a:pt x="1276" y="158"/>
                    </a:cubicBezTo>
                    <a:cubicBezTo>
                      <a:pt x="1289" y="115"/>
                      <a:pt x="1274" y="60"/>
                      <a:pt x="1236" y="0"/>
                    </a:cubicBezTo>
                    <a:cubicBezTo>
                      <a:pt x="1233" y="0"/>
                      <a:pt x="1233" y="0"/>
                      <a:pt x="1233" y="0"/>
                    </a:cubicBezTo>
                    <a:cubicBezTo>
                      <a:pt x="1272" y="60"/>
                      <a:pt x="1287" y="116"/>
                      <a:pt x="1274" y="157"/>
                    </a:cubicBezTo>
                    <a:cubicBezTo>
                      <a:pt x="1262" y="199"/>
                      <a:pt x="1223" y="227"/>
                      <a:pt x="1158" y="239"/>
                    </a:cubicBezTo>
                    <a:cubicBezTo>
                      <a:pt x="1096" y="250"/>
                      <a:pt x="1037" y="246"/>
                      <a:pt x="979" y="241"/>
                    </a:cubicBezTo>
                    <a:cubicBezTo>
                      <a:pt x="879" y="233"/>
                      <a:pt x="784" y="226"/>
                      <a:pt x="687" y="306"/>
                    </a:cubicBezTo>
                    <a:cubicBezTo>
                      <a:pt x="617" y="364"/>
                      <a:pt x="553" y="435"/>
                      <a:pt x="492" y="503"/>
                    </a:cubicBezTo>
                    <a:cubicBezTo>
                      <a:pt x="406" y="598"/>
                      <a:pt x="318" y="697"/>
                      <a:pt x="208" y="766"/>
                    </a:cubicBezTo>
                    <a:cubicBezTo>
                      <a:pt x="129" y="816"/>
                      <a:pt x="57" y="834"/>
                      <a:pt x="0" y="83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3" y="832"/>
                      <a:pt x="6" y="832"/>
                      <a:pt x="9" y="832"/>
                    </a:cubicBezTo>
                    <a:cubicBezTo>
                      <a:pt x="11" y="832"/>
                      <a:pt x="14" y="832"/>
                      <a:pt x="16" y="8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67089B-A4E4-488B-A2A7-7F7BA5A71C53}"/>
              </a:ext>
            </a:extLst>
          </p:cNvPr>
          <p:cNvSpPr/>
          <p:nvPr userDrawn="1"/>
        </p:nvSpPr>
        <p:spPr>
          <a:xfrm>
            <a:off x="5158309" y="0"/>
            <a:ext cx="703051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E992AB-F520-4DA7-8147-A422DC901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413" y="908050"/>
            <a:ext cx="5184775" cy="48244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FD9F981-6267-4464-945B-1E5E5D584D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688" y="1232744"/>
            <a:ext cx="3614536" cy="43925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307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&amp;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C2F7FD-0CC2-4DFD-971A-E1F2286FD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0436" y="0"/>
            <a:ext cx="5878389" cy="68580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30802C3-46DF-495C-8279-8A927BEE92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2" y="-1"/>
            <a:ext cx="6094412" cy="2238706"/>
          </a:xfrm>
          <a:custGeom>
            <a:avLst/>
            <a:gdLst>
              <a:gd name="connsiteX0" fmla="*/ 0 w 6094412"/>
              <a:gd name="connsiteY0" fmla="*/ 0 h 2238706"/>
              <a:gd name="connsiteX1" fmla="*/ 6094412 w 6094412"/>
              <a:gd name="connsiteY1" fmla="*/ 0 h 2238706"/>
              <a:gd name="connsiteX2" fmla="*/ 6094412 w 6094412"/>
              <a:gd name="connsiteY2" fmla="*/ 2238706 h 2238706"/>
              <a:gd name="connsiteX3" fmla="*/ 0 w 6094412"/>
              <a:gd name="connsiteY3" fmla="*/ 2238706 h 223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2238706">
                <a:moveTo>
                  <a:pt x="0" y="0"/>
                </a:moveTo>
                <a:lnTo>
                  <a:pt x="6094412" y="0"/>
                </a:lnTo>
                <a:lnTo>
                  <a:pt x="6094412" y="2238706"/>
                </a:lnTo>
                <a:lnTo>
                  <a:pt x="0" y="223870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520F4BA-0004-4922-9652-4CF70CC52E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412" y="2310713"/>
            <a:ext cx="6094412" cy="2238706"/>
          </a:xfrm>
          <a:custGeom>
            <a:avLst/>
            <a:gdLst>
              <a:gd name="connsiteX0" fmla="*/ 0 w 6094412"/>
              <a:gd name="connsiteY0" fmla="*/ 0 h 2238706"/>
              <a:gd name="connsiteX1" fmla="*/ 6094412 w 6094412"/>
              <a:gd name="connsiteY1" fmla="*/ 0 h 2238706"/>
              <a:gd name="connsiteX2" fmla="*/ 6094412 w 6094412"/>
              <a:gd name="connsiteY2" fmla="*/ 2238706 h 2238706"/>
              <a:gd name="connsiteX3" fmla="*/ 0 w 6094412"/>
              <a:gd name="connsiteY3" fmla="*/ 2238706 h 223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2238706">
                <a:moveTo>
                  <a:pt x="0" y="0"/>
                </a:moveTo>
                <a:lnTo>
                  <a:pt x="6094412" y="0"/>
                </a:lnTo>
                <a:lnTo>
                  <a:pt x="6094412" y="2238706"/>
                </a:lnTo>
                <a:lnTo>
                  <a:pt x="0" y="223870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DCAF7F1-478C-4875-A1D8-9719E8FC26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412" y="4621427"/>
            <a:ext cx="6094412" cy="2236572"/>
          </a:xfrm>
          <a:custGeom>
            <a:avLst/>
            <a:gdLst>
              <a:gd name="connsiteX0" fmla="*/ 0 w 6094412"/>
              <a:gd name="connsiteY0" fmla="*/ 0 h 2236572"/>
              <a:gd name="connsiteX1" fmla="*/ 6094412 w 6094412"/>
              <a:gd name="connsiteY1" fmla="*/ 0 h 2236572"/>
              <a:gd name="connsiteX2" fmla="*/ 6094412 w 6094412"/>
              <a:gd name="connsiteY2" fmla="*/ 2236572 h 2236572"/>
              <a:gd name="connsiteX3" fmla="*/ 0 w 6094412"/>
              <a:gd name="connsiteY3" fmla="*/ 2236572 h 22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2236572">
                <a:moveTo>
                  <a:pt x="0" y="0"/>
                </a:moveTo>
                <a:lnTo>
                  <a:pt x="6094412" y="0"/>
                </a:lnTo>
                <a:lnTo>
                  <a:pt x="6094412" y="2236572"/>
                </a:lnTo>
                <a:lnTo>
                  <a:pt x="0" y="22365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1E398B-15D6-4251-B888-0BBCB8C2E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3174"/>
            <a:ext cx="5464748" cy="5432035"/>
          </a:xfrm>
          <a:custGeom>
            <a:avLst/>
            <a:gdLst>
              <a:gd name="connsiteX0" fmla="*/ 0 w 5464748"/>
              <a:gd name="connsiteY0" fmla="*/ 0 h 5432035"/>
              <a:gd name="connsiteX1" fmla="*/ 3970932 w 5464748"/>
              <a:gd name="connsiteY1" fmla="*/ 0 h 5432035"/>
              <a:gd name="connsiteX2" fmla="*/ 5431214 w 5464748"/>
              <a:gd name="connsiteY2" fmla="*/ 1481620 h 5432035"/>
              <a:gd name="connsiteX3" fmla="*/ 5430018 w 5464748"/>
              <a:gd name="connsiteY3" fmla="*/ 1646413 h 5432035"/>
              <a:gd name="connsiteX4" fmla="*/ 1623105 w 5464748"/>
              <a:gd name="connsiteY4" fmla="*/ 5398500 h 5432035"/>
              <a:gd name="connsiteX5" fmla="*/ 1458312 w 5464748"/>
              <a:gd name="connsiteY5" fmla="*/ 5397305 h 5432035"/>
              <a:gd name="connsiteX6" fmla="*/ 0 w 5464748"/>
              <a:gd name="connsiteY6" fmla="*/ 3917684 h 543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748" h="5432035">
                <a:moveTo>
                  <a:pt x="0" y="0"/>
                </a:moveTo>
                <a:lnTo>
                  <a:pt x="3970932" y="0"/>
                </a:lnTo>
                <a:lnTo>
                  <a:pt x="5431214" y="1481620"/>
                </a:lnTo>
                <a:cubicBezTo>
                  <a:pt x="5476390" y="1527457"/>
                  <a:pt x="5475855" y="1601237"/>
                  <a:pt x="5430018" y="1646413"/>
                </a:cubicBezTo>
                <a:lnTo>
                  <a:pt x="1623105" y="5398500"/>
                </a:lnTo>
                <a:cubicBezTo>
                  <a:pt x="1577269" y="5443676"/>
                  <a:pt x="1503488" y="5443141"/>
                  <a:pt x="1458312" y="5397305"/>
                </a:cubicBezTo>
                <a:lnTo>
                  <a:pt x="0" y="39176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60DD81-CE53-4988-AA8C-DCFE75779A28}"/>
              </a:ext>
            </a:extLst>
          </p:cNvPr>
          <p:cNvSpPr/>
          <p:nvPr userDrawn="1"/>
        </p:nvSpPr>
        <p:spPr>
          <a:xfrm>
            <a:off x="0" y="6237312"/>
            <a:ext cx="12188825" cy="6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B50C96E-20AF-4CD4-8A5C-F241839A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5B24E8-709E-4BB1-8463-62BE6D60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960" y="6356351"/>
            <a:ext cx="3859795" cy="365125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Companyname.com</a:t>
            </a:r>
          </a:p>
        </p:txBody>
      </p:sp>
    </p:spTree>
    <p:extLst>
      <p:ext uri="{BB962C8B-B14F-4D97-AF65-F5344CB8AC3E}">
        <p14:creationId xmlns:p14="http://schemas.microsoft.com/office/powerpoint/2010/main" val="277146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60DD81-CE53-4988-AA8C-DCFE75779A28}"/>
              </a:ext>
            </a:extLst>
          </p:cNvPr>
          <p:cNvSpPr/>
          <p:nvPr userDrawn="1"/>
        </p:nvSpPr>
        <p:spPr>
          <a:xfrm>
            <a:off x="0" y="6237312"/>
            <a:ext cx="12188825" cy="6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B50C96E-20AF-4CD4-8A5C-F241839A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5B24E8-709E-4BB1-8463-62BE6D60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960" y="6356351"/>
            <a:ext cx="3859795" cy="365125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Companyname.com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DA2F5C-1E73-4D73-9865-156115AF49BF}"/>
              </a:ext>
            </a:extLst>
          </p:cNvPr>
          <p:cNvSpPr/>
          <p:nvPr userDrawn="1"/>
        </p:nvSpPr>
        <p:spPr>
          <a:xfrm>
            <a:off x="0" y="836712"/>
            <a:ext cx="12188825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ADCFE-632B-4116-AD33-6F8DDF0C7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37207"/>
            <a:ext cx="10955128" cy="1079500"/>
          </a:xfrm>
        </p:spPr>
        <p:txBody>
          <a:bodyPr lIns="0" rIns="0" anchor="ctr">
            <a:normAutofit/>
          </a:bodyPr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3297EF9-1609-4424-A91A-99F6ED796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259154"/>
            <a:ext cx="10955338" cy="116984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A7182C0-361F-4B45-86C3-6845DC933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598" y="4455232"/>
            <a:ext cx="5254285" cy="116984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A9B231F-A52C-4FEE-BEC1-6C20EFDEC2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8" y="3825307"/>
            <a:ext cx="5254285" cy="49542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163AE6-08EC-4D43-AD7A-32188DEBA9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0435" y="4455232"/>
            <a:ext cx="5254285" cy="116984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2FC3A17-CF20-46F3-9E25-30875E1D7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0435" y="3825307"/>
            <a:ext cx="5254285" cy="49542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55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4" r:id="rId4"/>
    <p:sldLayoutId id="2147483665" r:id="rId5"/>
    <p:sldLayoutId id="2147483670" r:id="rId6"/>
    <p:sldLayoutId id="2147483655" r:id="rId7"/>
    <p:sldLayoutId id="2147483667" r:id="rId8"/>
    <p:sldLayoutId id="2147483669" r:id="rId9"/>
    <p:sldLayoutId id="2147483668" r:id="rId10"/>
    <p:sldLayoutId id="2147483671" r:id="rId11"/>
    <p:sldLayoutId id="2147483672" r:id="rId12"/>
    <p:sldLayoutId id="2147483673" r:id="rId13"/>
    <p:sldLayoutId id="2147483666" r:id="rId14"/>
    <p:sldLayoutId id="2147483650" r:id="rId15"/>
    <p:sldLayoutId id="2147483652" r:id="rId16"/>
    <p:sldLayoutId id="2147483653" r:id="rId17"/>
    <p:sldLayoutId id="2147483654" r:id="rId18"/>
    <p:sldLayoutId id="2147483662" r:id="rId19"/>
    <p:sldLayoutId id="2147483663" r:id="rId20"/>
    <p:sldLayoutId id="2147483656" r:id="rId21"/>
    <p:sldLayoutId id="2147483657" r:id="rId22"/>
    <p:sldLayoutId id="2147483658" r:id="rId23"/>
    <p:sldLayoutId id="2147483659" r:id="rId24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26B81787-481A-4D0E-A65B-DE78211E1D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7568662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BBD5063-AF82-4A7C-8D54-A9EAE8E3788B}"/>
              </a:ext>
            </a:extLst>
          </p:cNvPr>
          <p:cNvSpPr/>
          <p:nvPr/>
        </p:nvSpPr>
        <p:spPr>
          <a:xfrm>
            <a:off x="-3175" y="0"/>
            <a:ext cx="12188825" cy="7568662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Freeform 5" hidden="1">
            <a:extLst>
              <a:ext uri="{FF2B5EF4-FFF2-40B4-BE49-F238E27FC236}">
                <a16:creationId xmlns:a16="http://schemas.microsoft.com/office/drawing/2014/main" id="{72A62C30-336A-4345-AC2B-AB13DC5C7EC0}"/>
              </a:ext>
            </a:extLst>
          </p:cNvPr>
          <p:cNvSpPr>
            <a:spLocks/>
          </p:cNvSpPr>
          <p:nvPr/>
        </p:nvSpPr>
        <p:spPr bwMode="auto">
          <a:xfrm>
            <a:off x="-13643" y="-27384"/>
            <a:ext cx="5387975" cy="5410200"/>
          </a:xfrm>
          <a:custGeom>
            <a:avLst/>
            <a:gdLst>
              <a:gd name="T0" fmla="*/ 2495 w 3394"/>
              <a:gd name="T1" fmla="*/ 0 h 3408"/>
              <a:gd name="T2" fmla="*/ 0 w 3394"/>
              <a:gd name="T3" fmla="*/ 0 h 3408"/>
              <a:gd name="T4" fmla="*/ 0 w 3394"/>
              <a:gd name="T5" fmla="*/ 2476 h 3408"/>
              <a:gd name="T6" fmla="*/ 933 w 3394"/>
              <a:gd name="T7" fmla="*/ 3408 h 3408"/>
              <a:gd name="T8" fmla="*/ 3394 w 3394"/>
              <a:gd name="T9" fmla="*/ 953 h 3408"/>
              <a:gd name="T10" fmla="*/ 3394 w 3394"/>
              <a:gd name="T11" fmla="*/ 896 h 3408"/>
              <a:gd name="T12" fmla="*/ 2495 w 3394"/>
              <a:gd name="T13" fmla="*/ 0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4" h="3408">
                <a:moveTo>
                  <a:pt x="2495" y="0"/>
                </a:moveTo>
                <a:lnTo>
                  <a:pt x="0" y="0"/>
                </a:lnTo>
                <a:lnTo>
                  <a:pt x="0" y="2476"/>
                </a:lnTo>
                <a:lnTo>
                  <a:pt x="933" y="3408"/>
                </a:lnTo>
                <a:lnTo>
                  <a:pt x="3394" y="953"/>
                </a:lnTo>
                <a:lnTo>
                  <a:pt x="3394" y="896"/>
                </a:lnTo>
                <a:lnTo>
                  <a:pt x="2495" y="0"/>
                </a:lnTo>
                <a:close/>
              </a:path>
            </a:pathLst>
          </a:custGeom>
          <a:solidFill>
            <a:srgbClr val="87979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9" hidden="1">
            <a:extLst>
              <a:ext uri="{FF2B5EF4-FFF2-40B4-BE49-F238E27FC236}">
                <a16:creationId xmlns:a16="http://schemas.microsoft.com/office/drawing/2014/main" id="{95CB1E32-4F10-468D-95C7-AD944E2C097A}"/>
              </a:ext>
            </a:extLst>
          </p:cNvPr>
          <p:cNvSpPr>
            <a:spLocks/>
          </p:cNvSpPr>
          <p:nvPr/>
        </p:nvSpPr>
        <p:spPr bwMode="auto">
          <a:xfrm>
            <a:off x="738832" y="3773091"/>
            <a:ext cx="3067050" cy="3059113"/>
          </a:xfrm>
          <a:custGeom>
            <a:avLst/>
            <a:gdLst>
              <a:gd name="T0" fmla="*/ 966 w 1932"/>
              <a:gd name="T1" fmla="*/ 1927 h 1927"/>
              <a:gd name="T2" fmla="*/ 0 w 1932"/>
              <a:gd name="T3" fmla="*/ 963 h 1927"/>
              <a:gd name="T4" fmla="*/ 966 w 1932"/>
              <a:gd name="T5" fmla="*/ 0 h 1927"/>
              <a:gd name="T6" fmla="*/ 1932 w 1932"/>
              <a:gd name="T7" fmla="*/ 963 h 1927"/>
              <a:gd name="T8" fmla="*/ 966 w 1932"/>
              <a:gd name="T9" fmla="*/ 1927 h 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2" h="1927">
                <a:moveTo>
                  <a:pt x="966" y="1927"/>
                </a:moveTo>
                <a:lnTo>
                  <a:pt x="0" y="963"/>
                </a:lnTo>
                <a:lnTo>
                  <a:pt x="966" y="0"/>
                </a:lnTo>
                <a:lnTo>
                  <a:pt x="1932" y="963"/>
                </a:lnTo>
                <a:lnTo>
                  <a:pt x="966" y="1927"/>
                </a:lnTo>
                <a:close/>
              </a:path>
            </a:pathLst>
          </a:custGeom>
          <a:solidFill>
            <a:srgbClr val="46616E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10" hidden="1">
            <a:extLst>
              <a:ext uri="{FF2B5EF4-FFF2-40B4-BE49-F238E27FC236}">
                <a16:creationId xmlns:a16="http://schemas.microsoft.com/office/drawing/2014/main" id="{8ADF58FE-DBA1-464E-BA42-97C3AE38836C}"/>
              </a:ext>
            </a:extLst>
          </p:cNvPr>
          <p:cNvSpPr>
            <a:spLocks/>
          </p:cNvSpPr>
          <p:nvPr/>
        </p:nvSpPr>
        <p:spPr bwMode="auto">
          <a:xfrm>
            <a:off x="2289175" y="2266950"/>
            <a:ext cx="3068638" cy="3059113"/>
          </a:xfrm>
          <a:custGeom>
            <a:avLst/>
            <a:gdLst>
              <a:gd name="T0" fmla="*/ 966 w 1933"/>
              <a:gd name="T1" fmla="*/ 1927 h 1927"/>
              <a:gd name="T2" fmla="*/ 0 w 1933"/>
              <a:gd name="T3" fmla="*/ 964 h 1927"/>
              <a:gd name="T4" fmla="*/ 966 w 1933"/>
              <a:gd name="T5" fmla="*/ 0 h 1927"/>
              <a:gd name="T6" fmla="*/ 1933 w 1933"/>
              <a:gd name="T7" fmla="*/ 964 h 1927"/>
              <a:gd name="T8" fmla="*/ 966 w 1933"/>
              <a:gd name="T9" fmla="*/ 1927 h 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3" h="1927">
                <a:moveTo>
                  <a:pt x="966" y="1927"/>
                </a:moveTo>
                <a:lnTo>
                  <a:pt x="0" y="964"/>
                </a:lnTo>
                <a:lnTo>
                  <a:pt x="966" y="0"/>
                </a:lnTo>
                <a:lnTo>
                  <a:pt x="1933" y="964"/>
                </a:lnTo>
                <a:lnTo>
                  <a:pt x="966" y="1927"/>
                </a:lnTo>
                <a:close/>
              </a:path>
            </a:pathLst>
          </a:custGeom>
          <a:solidFill>
            <a:srgbClr val="314B57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14" hidden="1">
            <a:extLst>
              <a:ext uri="{FF2B5EF4-FFF2-40B4-BE49-F238E27FC236}">
                <a16:creationId xmlns:a16="http://schemas.microsoft.com/office/drawing/2014/main" id="{C0252287-9F4D-4C43-97EF-4A073CC9EFBE}"/>
              </a:ext>
            </a:extLst>
          </p:cNvPr>
          <p:cNvSpPr>
            <a:spLocks/>
          </p:cNvSpPr>
          <p:nvPr/>
        </p:nvSpPr>
        <p:spPr bwMode="auto">
          <a:xfrm>
            <a:off x="2836863" y="1282700"/>
            <a:ext cx="1973263" cy="1968500"/>
          </a:xfrm>
          <a:custGeom>
            <a:avLst/>
            <a:gdLst>
              <a:gd name="T0" fmla="*/ 621 w 1243"/>
              <a:gd name="T1" fmla="*/ 1240 h 1240"/>
              <a:gd name="T2" fmla="*/ 0 w 1243"/>
              <a:gd name="T3" fmla="*/ 620 h 1240"/>
              <a:gd name="T4" fmla="*/ 621 w 1243"/>
              <a:gd name="T5" fmla="*/ 0 h 1240"/>
              <a:gd name="T6" fmla="*/ 1243 w 1243"/>
              <a:gd name="T7" fmla="*/ 620 h 1240"/>
              <a:gd name="T8" fmla="*/ 621 w 1243"/>
              <a:gd name="T9" fmla="*/ 1240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3" h="1240">
                <a:moveTo>
                  <a:pt x="621" y="1240"/>
                </a:moveTo>
                <a:lnTo>
                  <a:pt x="0" y="620"/>
                </a:lnTo>
                <a:lnTo>
                  <a:pt x="621" y="0"/>
                </a:lnTo>
                <a:lnTo>
                  <a:pt x="1243" y="620"/>
                </a:lnTo>
                <a:lnTo>
                  <a:pt x="621" y="1240"/>
                </a:lnTo>
                <a:close/>
              </a:path>
            </a:pathLst>
          </a:custGeom>
          <a:solidFill>
            <a:srgbClr val="8797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3ECBC-F96F-4C71-AE59-385E30257A9E}"/>
              </a:ext>
            </a:extLst>
          </p:cNvPr>
          <p:cNvSpPr/>
          <p:nvPr/>
        </p:nvSpPr>
        <p:spPr>
          <a:xfrm>
            <a:off x="29442" y="4941168"/>
            <a:ext cx="12185650" cy="1648718"/>
          </a:xfrm>
          <a:prstGeom prst="rect">
            <a:avLst/>
          </a:prstGeom>
          <a:solidFill>
            <a:srgbClr val="0A3A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Freeform 6" hidden="1">
            <a:extLst>
              <a:ext uri="{FF2B5EF4-FFF2-40B4-BE49-F238E27FC236}">
                <a16:creationId xmlns:a16="http://schemas.microsoft.com/office/drawing/2014/main" id="{64DE722B-6A02-4693-A165-3BCE6E900273}"/>
              </a:ext>
            </a:extLst>
          </p:cNvPr>
          <p:cNvSpPr>
            <a:spLocks/>
          </p:cNvSpPr>
          <p:nvPr/>
        </p:nvSpPr>
        <p:spPr bwMode="auto">
          <a:xfrm>
            <a:off x="3175" y="-3175"/>
            <a:ext cx="5387975" cy="5410200"/>
          </a:xfrm>
          <a:custGeom>
            <a:avLst/>
            <a:gdLst>
              <a:gd name="T0" fmla="*/ 2495 w 3394"/>
              <a:gd name="T1" fmla="*/ 0 h 3408"/>
              <a:gd name="T2" fmla="*/ 0 w 3394"/>
              <a:gd name="T3" fmla="*/ 0 h 3408"/>
              <a:gd name="T4" fmla="*/ 0 w 3394"/>
              <a:gd name="T5" fmla="*/ 2476 h 3408"/>
              <a:gd name="T6" fmla="*/ 933 w 3394"/>
              <a:gd name="T7" fmla="*/ 3408 h 3408"/>
              <a:gd name="T8" fmla="*/ 3394 w 3394"/>
              <a:gd name="T9" fmla="*/ 953 h 3408"/>
              <a:gd name="T10" fmla="*/ 3394 w 3394"/>
              <a:gd name="T11" fmla="*/ 896 h 3408"/>
              <a:gd name="T12" fmla="*/ 2495 w 3394"/>
              <a:gd name="T13" fmla="*/ 0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4" h="3408">
                <a:moveTo>
                  <a:pt x="2495" y="0"/>
                </a:moveTo>
                <a:lnTo>
                  <a:pt x="0" y="0"/>
                </a:lnTo>
                <a:lnTo>
                  <a:pt x="0" y="2476"/>
                </a:lnTo>
                <a:lnTo>
                  <a:pt x="933" y="3408"/>
                </a:lnTo>
                <a:lnTo>
                  <a:pt x="3394" y="953"/>
                </a:lnTo>
                <a:lnTo>
                  <a:pt x="3394" y="896"/>
                </a:lnTo>
                <a:lnTo>
                  <a:pt x="24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Placeholder 8" hidden="1">
            <a:extLst>
              <a:ext uri="{FF2B5EF4-FFF2-40B4-BE49-F238E27FC236}">
                <a16:creationId xmlns:a16="http://schemas.microsoft.com/office/drawing/2014/main" id="{113E6916-8D08-4A41-AAA5-D8BD695DDEF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6695" y="1519516"/>
            <a:ext cx="4001002" cy="3991888"/>
          </a:xfrm>
          <a:effectLst>
            <a:outerShdw blurRad="444500" dist="1905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0570609D-B928-4D78-956A-0B5B4A682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7663" y="5157192"/>
            <a:ext cx="7821163" cy="1380476"/>
          </a:xfrm>
        </p:spPr>
        <p:txBody>
          <a:bodyPr/>
          <a:lstStyle/>
          <a:p>
            <a:r>
              <a:rPr lang="en-IN" sz="4800" b="1" dirty="0"/>
              <a:t>Welcome</a:t>
            </a:r>
            <a:br>
              <a:rPr lang="en-IN" sz="4800" b="1" dirty="0"/>
            </a:br>
            <a:r>
              <a:rPr lang="ja-JP" altLang="en-US" sz="4800" b="1" dirty="0"/>
              <a:t>欢迎</a:t>
            </a:r>
            <a:endParaRPr lang="en-IN" sz="4800" b="1" dirty="0"/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id="{C6BCD020-11F8-4E95-94EC-8D65F063D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9B3011-2C91-4446-9F93-77954965469A}"/>
              </a:ext>
            </a:extLst>
          </p:cNvPr>
          <p:cNvSpPr/>
          <p:nvPr/>
        </p:nvSpPr>
        <p:spPr>
          <a:xfrm>
            <a:off x="-6349" y="534339"/>
            <a:ext cx="6316785" cy="1342437"/>
          </a:xfrm>
          <a:prstGeom prst="rect">
            <a:avLst/>
          </a:prstGeom>
          <a:solidFill>
            <a:srgbClr val="0A3A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5381A-034C-4A89-90AF-4F935414F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" y="558375"/>
            <a:ext cx="1341884" cy="1318401"/>
          </a:xfrm>
          <a:prstGeom prst="rect">
            <a:avLst/>
          </a:prstGeom>
        </p:spPr>
      </p:pic>
      <p:sp>
        <p:nvSpPr>
          <p:cNvPr id="12" name="ntua">
            <a:extLst>
              <a:ext uri="{FF2B5EF4-FFF2-40B4-BE49-F238E27FC236}">
                <a16:creationId xmlns:a16="http://schemas.microsoft.com/office/drawing/2014/main" id="{0E58EBDD-4EF1-41A7-A705-677D60FE1ED6}"/>
              </a:ext>
            </a:extLst>
          </p:cNvPr>
          <p:cNvSpPr txBox="1"/>
          <p:nvPr/>
        </p:nvSpPr>
        <p:spPr>
          <a:xfrm>
            <a:off x="1701924" y="695598"/>
            <a:ext cx="4415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TECHNICAL</a:t>
            </a:r>
          </a:p>
          <a:p>
            <a:r>
              <a:rPr lang="en-US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ATHENS</a:t>
            </a:r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Logos">
            <a:extLst>
              <a:ext uri="{FF2B5EF4-FFF2-40B4-BE49-F238E27FC236}">
                <a16:creationId xmlns:a16="http://schemas.microsoft.com/office/drawing/2014/main" id="{E856631F-2808-432D-858A-7560FB7EF184}"/>
              </a:ext>
            </a:extLst>
          </p:cNvPr>
          <p:cNvGrpSpPr/>
          <p:nvPr/>
        </p:nvGrpSpPr>
        <p:grpSpPr>
          <a:xfrm>
            <a:off x="702844" y="535665"/>
            <a:ext cx="10783136" cy="5800774"/>
            <a:chOff x="702844" y="960902"/>
            <a:chExt cx="10783136" cy="5800774"/>
          </a:xfrm>
          <a:effectLst>
            <a:outerShdw blurRad="444500" dist="190500" dir="8100000" algn="ctr" rotWithShape="0">
              <a:schemeClr val="tx1">
                <a:alpha val="23000"/>
              </a:schemeClr>
            </a:outerShdw>
          </a:effectLst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5C40FAA-2A07-47B8-A697-EEC4AEB73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847" y="963635"/>
              <a:ext cx="855419" cy="85268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086F53F-4673-4425-85F6-6FEFC297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849" y="963635"/>
              <a:ext cx="855419" cy="8554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B9AAFC-17C2-46F4-A197-8D69EE531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848" y="2198359"/>
              <a:ext cx="855418" cy="85541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635933-5941-41D0-AD63-041296C75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670" y="3431996"/>
              <a:ext cx="847692" cy="85159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FED9647-AE54-41CA-877C-866E1C930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09" y="4661814"/>
              <a:ext cx="851494" cy="8554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2A77F5F-CE30-474D-8DBE-BB9B32FC3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849" y="2196449"/>
              <a:ext cx="855418" cy="85541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AAF7758-927A-4576-9B95-7C7755ECC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851" y="960902"/>
              <a:ext cx="855419" cy="85541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842AECB-D913-4B68-9804-BABF491B1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45" y="960902"/>
              <a:ext cx="855419" cy="85541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E9670C0-EF29-42F9-A644-03F4B1419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44" y="2196448"/>
              <a:ext cx="855419" cy="85541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99BBB19-3AA8-4CD7-9C05-54DF2D72D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21" y="963635"/>
              <a:ext cx="852686" cy="85268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BC7C697-1AA9-4E06-886E-2BF33F429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757" y="960902"/>
              <a:ext cx="855419" cy="85541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C6B9012-8327-4B88-9534-97724084D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659" y="960902"/>
              <a:ext cx="855419" cy="85541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8C95347-A6C0-40C4-891B-C89F78042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853" y="960902"/>
              <a:ext cx="855419" cy="85541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0DD6E72-6DC4-4C23-BA81-9889FADB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0561" y="960902"/>
              <a:ext cx="855419" cy="85541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BD1B224-EAD4-4EB6-80F1-41B82720D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850" y="2193715"/>
              <a:ext cx="855419" cy="85541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3CFA127-CA1A-4DAE-A615-14B8BC254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20" y="2196448"/>
              <a:ext cx="852686" cy="85268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251B468-80DA-4A4A-AB01-51E260E21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756" y="2193715"/>
              <a:ext cx="855419" cy="85541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C627BB7-9B73-4C6D-BCA3-76F60E27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658" y="2193715"/>
              <a:ext cx="855419" cy="85541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EC38CD1-44A3-44AA-85D6-800238859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852" y="2193715"/>
              <a:ext cx="855419" cy="85541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7149FB7-027A-4DEC-8ACF-1764E742C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0560" y="2193715"/>
              <a:ext cx="855419" cy="85541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F523254-E630-40CE-8CC8-910ECFE5A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850" y="3437495"/>
              <a:ext cx="855419" cy="83348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7ABBE7F-C34F-42C8-88A0-2E7C329BA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20" y="3429261"/>
              <a:ext cx="852686" cy="85268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70C72D4-3C85-414D-AFE5-CFAE723F7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718" y="3426528"/>
              <a:ext cx="851495" cy="85541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3A597DE-7784-4A40-91DD-7A686803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620" y="3426528"/>
              <a:ext cx="851495" cy="85541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75D6C22-BFFB-4BF7-9CA4-FF31757A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852" y="3427894"/>
              <a:ext cx="855419" cy="85268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C13E597-6CDF-4B53-9DBD-51639B374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22" y="3426528"/>
              <a:ext cx="851495" cy="85541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EAA1163-7834-4018-80B6-7105E4ED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812" y="4659341"/>
              <a:ext cx="851495" cy="85541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BB492A9-2D6A-421D-AF56-30AA563F8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176" y="4662074"/>
              <a:ext cx="848774" cy="85268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DBC0D03-6841-4F5B-997E-92CBEC90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718" y="4659341"/>
              <a:ext cx="851495" cy="85541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7C2C01A-D5C0-4BED-9604-147E4CF2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620" y="4659341"/>
              <a:ext cx="851495" cy="85541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655705A-1778-4A27-95A1-504F03D01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814" y="4659341"/>
              <a:ext cx="851495" cy="855419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986C545-4FBD-42F4-8D03-BB6238C10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22" y="4659341"/>
              <a:ext cx="851495" cy="85541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F0FAA8D-6047-4467-BE16-5A491E0A2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068" y="3753630"/>
              <a:ext cx="1341789" cy="2041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D2F76D7-421B-4EB7-B143-B40519FA8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44" y="3423399"/>
              <a:ext cx="851599" cy="85159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973369F-15DD-4C62-A57F-C8CC1A626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6" y="4661250"/>
              <a:ext cx="847692" cy="85159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D7FB445-F704-46B7-B81E-1307B01B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701" y="4661250"/>
              <a:ext cx="847692" cy="851599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E496484-086B-4993-A63F-8464110B9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705" y="5892331"/>
              <a:ext cx="851495" cy="85541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CA5EB5D-E339-458F-8BA7-8DDBEE25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966" y="5892330"/>
              <a:ext cx="848774" cy="85268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C22B1AA-F162-416C-AA37-507DCEE7C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719" y="5906257"/>
              <a:ext cx="851495" cy="85541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5FC12BE-6443-48A8-992E-80A060D70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721" y="5889597"/>
              <a:ext cx="851495" cy="85541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3DF18FD-FC49-4896-8273-D15533672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704" y="5892330"/>
              <a:ext cx="851495" cy="85541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D0F2B7E-1C6E-4E2E-9BF0-0AF20C247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620" y="5888617"/>
              <a:ext cx="851495" cy="85541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35C3761-2DD7-4708-8993-0946A2380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701" y="5896151"/>
              <a:ext cx="847692" cy="851599"/>
            </a:xfrm>
            <a:prstGeom prst="rect">
              <a:avLst/>
            </a:prstGeom>
            <a:effectLst>
              <a:outerShdw blurRad="444500" dist="190500" dir="8100000" algn="ctr" rotWithShape="0">
                <a:schemeClr val="tx1">
                  <a:alpha val="23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001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02F2A8B-A8B4-4714-A161-1197F979DE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444500" dist="190500" dir="8100000" algn="tr" rotWithShape="0">
              <a:prstClr val="black">
                <a:alpha val="23000"/>
              </a:prstClr>
            </a:outerShdw>
          </a:effectLst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033A2DF-7D3A-4658-99E9-D3751EEA47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311741"/>
            <a:ext cx="6094412" cy="2236649"/>
          </a:xfrm>
          <a:effectLst>
            <a:outerShdw blurRad="444500" dist="190500" dir="8100000" algn="tr" rotWithShape="0">
              <a:prstClr val="black">
                <a:alpha val="23000"/>
              </a:prstClr>
            </a:outerShdw>
          </a:effectLst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D68356D8-AB6C-474F-AA7C-603A76E080A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444500" dist="190500" dir="8100000" algn="tr" rotWithShape="0">
              <a:prstClr val="black">
                <a:alpha val="23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37D970-49AA-46AE-9702-E1A83B70E5CC}"/>
              </a:ext>
            </a:extLst>
          </p:cNvPr>
          <p:cNvSpPr txBox="1"/>
          <p:nvPr/>
        </p:nvSpPr>
        <p:spPr>
          <a:xfrm>
            <a:off x="602804" y="1210040"/>
            <a:ext cx="4987551" cy="68518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sample text. Insert your desired text here. This is a sample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A5550-4285-422A-BEA4-5F8777DD9D27}"/>
              </a:ext>
            </a:extLst>
          </p:cNvPr>
          <p:cNvSpPr txBox="1"/>
          <p:nvPr/>
        </p:nvSpPr>
        <p:spPr>
          <a:xfrm>
            <a:off x="602804" y="625265"/>
            <a:ext cx="49875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IN" sz="32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</a:t>
            </a:r>
            <a:r>
              <a:rPr lang="en-IN" sz="3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34F847-E088-4B4B-9A56-3F592EF9E652}"/>
              </a:ext>
            </a:extLst>
          </p:cNvPr>
          <p:cNvSpPr txBox="1"/>
          <p:nvPr/>
        </p:nvSpPr>
        <p:spPr>
          <a:xfrm>
            <a:off x="602804" y="3352111"/>
            <a:ext cx="4987551" cy="68518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sample text. Insert your desired text here. This is a sample text.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EE4BCA-2E17-4B88-B282-52B8D74B9249}"/>
              </a:ext>
            </a:extLst>
          </p:cNvPr>
          <p:cNvSpPr txBox="1"/>
          <p:nvPr/>
        </p:nvSpPr>
        <p:spPr>
          <a:xfrm>
            <a:off x="602804" y="2767336"/>
            <a:ext cx="49875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IN" sz="32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</a:t>
            </a:r>
            <a:r>
              <a:rPr lang="en-IN" sz="3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16AFC-52D5-4B64-9B3A-DD6852112B74}"/>
              </a:ext>
            </a:extLst>
          </p:cNvPr>
          <p:cNvSpPr txBox="1"/>
          <p:nvPr/>
        </p:nvSpPr>
        <p:spPr>
          <a:xfrm>
            <a:off x="602804" y="5551614"/>
            <a:ext cx="4987551" cy="68518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sample text. Insert your desired text here. This is a sample text.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CD159-AA16-414A-86AC-D393A0F2F2BD}"/>
              </a:ext>
            </a:extLst>
          </p:cNvPr>
          <p:cNvSpPr txBox="1"/>
          <p:nvPr/>
        </p:nvSpPr>
        <p:spPr>
          <a:xfrm>
            <a:off x="602804" y="4966839"/>
            <a:ext cx="49875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IN" sz="32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</a:t>
            </a:r>
            <a:r>
              <a:rPr lang="en-IN" sz="3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82E8B384-D2A8-4CB6-9700-ACA48C5A966D}"/>
              </a:ext>
            </a:extLst>
          </p:cNvPr>
          <p:cNvSpPr/>
          <p:nvPr/>
        </p:nvSpPr>
        <p:spPr>
          <a:xfrm>
            <a:off x="6094412" y="-1"/>
            <a:ext cx="6094413" cy="2236573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2A64931-CE48-4E6D-8EAF-E5B0381F5983}"/>
              </a:ext>
            </a:extLst>
          </p:cNvPr>
          <p:cNvSpPr/>
          <p:nvPr/>
        </p:nvSpPr>
        <p:spPr>
          <a:xfrm>
            <a:off x="6094412" y="2308580"/>
            <a:ext cx="6094413" cy="2236572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C9140AE0-ACE0-4277-98FE-11B735AF9E73}"/>
              </a:ext>
            </a:extLst>
          </p:cNvPr>
          <p:cNvSpPr/>
          <p:nvPr/>
        </p:nvSpPr>
        <p:spPr>
          <a:xfrm>
            <a:off x="6094412" y="4621426"/>
            <a:ext cx="6094413" cy="2236572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303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4A57F3-225D-462A-B290-3343A87DED5F}"/>
              </a:ext>
            </a:extLst>
          </p:cNvPr>
          <p:cNvSpPr txBox="1"/>
          <p:nvPr/>
        </p:nvSpPr>
        <p:spPr>
          <a:xfrm>
            <a:off x="4667388" y="3405466"/>
            <a:ext cx="6918630" cy="6944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IN" sz="4800" b="1" dirty="0">
                <a:solidFill>
                  <a:srgbClr val="00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10A942-590A-4100-BF3E-1105FC8F9BEF}"/>
              </a:ext>
            </a:extLst>
          </p:cNvPr>
          <p:cNvSpPr txBox="1"/>
          <p:nvPr/>
        </p:nvSpPr>
        <p:spPr>
          <a:xfrm>
            <a:off x="4667388" y="4269463"/>
            <a:ext cx="6918631" cy="989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sample text. Insert your desired text here. Insert your desired text here. This is a sample text. This is a sample text. Insert your desired text here. Insert your desired text here.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B1DFB-20B4-4CB9-B220-40D0A5476381}"/>
              </a:ext>
            </a:extLst>
          </p:cNvPr>
          <p:cNvCxnSpPr>
            <a:cxnSpLocks/>
          </p:cNvCxnSpPr>
          <p:nvPr/>
        </p:nvCxnSpPr>
        <p:spPr>
          <a:xfrm flipV="1">
            <a:off x="4291572" y="3429000"/>
            <a:ext cx="0" cy="27676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F48BB3B-9F19-425A-A994-CC1289D051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-3174"/>
            <a:ext cx="5387546" cy="5432035"/>
          </a:xfrm>
          <a:ln>
            <a:noFill/>
          </a:ln>
          <a:effectLst>
            <a:outerShdw blurRad="495300" dist="292100" dir="2700000" algn="tl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65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0DEFB8AB-0D24-43F2-8298-D82B845399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571500" dist="165100" dir="9720000" algn="ctr" rotWithShape="0">
              <a:srgbClr val="000000">
                <a:alpha val="23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AF58ED-14AC-40AD-87DD-65DA444C9D6E}"/>
              </a:ext>
            </a:extLst>
          </p:cNvPr>
          <p:cNvSpPr txBox="1"/>
          <p:nvPr/>
        </p:nvSpPr>
        <p:spPr>
          <a:xfrm>
            <a:off x="602804" y="1231600"/>
            <a:ext cx="4987551" cy="989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48C0A3-B202-46B7-9D28-C3C116EDC9B6}"/>
              </a:ext>
            </a:extLst>
          </p:cNvPr>
          <p:cNvSpPr txBox="1"/>
          <p:nvPr/>
        </p:nvSpPr>
        <p:spPr>
          <a:xfrm>
            <a:off x="602804" y="623523"/>
            <a:ext cx="49875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080DAF-2513-475A-AEE4-4A782E66B590}"/>
              </a:ext>
            </a:extLst>
          </p:cNvPr>
          <p:cNvSpPr txBox="1"/>
          <p:nvPr/>
        </p:nvSpPr>
        <p:spPr>
          <a:xfrm>
            <a:off x="602804" y="4277136"/>
            <a:ext cx="4987551" cy="989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sample text. Insert your desired text here. This is a sample text. Insert your desired text here.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D5D8E5-F226-4B93-BB0C-BB153AB90CFC}"/>
              </a:ext>
            </a:extLst>
          </p:cNvPr>
          <p:cNvSpPr txBox="1"/>
          <p:nvPr/>
        </p:nvSpPr>
        <p:spPr>
          <a:xfrm>
            <a:off x="602804" y="3669059"/>
            <a:ext cx="49875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CAC1A3-E4AE-4617-9F6E-8BB33AF0C813}"/>
              </a:ext>
            </a:extLst>
          </p:cNvPr>
          <p:cNvCxnSpPr/>
          <p:nvPr/>
        </p:nvCxnSpPr>
        <p:spPr>
          <a:xfrm>
            <a:off x="602804" y="3429000"/>
            <a:ext cx="498755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35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59B5721-B19A-4007-8F0B-B49EAEDC9B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7211"/>
            <a:ext cx="12188824" cy="767242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F2944D-9E01-4A7A-8EF1-10A0EBD8A171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9186A-AADB-417E-BFDC-DFE00E4839AF}"/>
              </a:ext>
            </a:extLst>
          </p:cNvPr>
          <p:cNvSpPr txBox="1"/>
          <p:nvPr/>
        </p:nvSpPr>
        <p:spPr>
          <a:xfrm>
            <a:off x="3646140" y="3650248"/>
            <a:ext cx="4745460" cy="193899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IN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</a:t>
            </a:r>
            <a:r>
              <a:rPr lang="ja-JP" alt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谢谢</a:t>
            </a:r>
            <a:endParaRPr lang="en-IN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9FE70D60-B5DB-4B9A-9726-7CBB59B64008}"/>
              </a:ext>
            </a:extLst>
          </p:cNvPr>
          <p:cNvSpPr txBox="1"/>
          <p:nvPr/>
        </p:nvSpPr>
        <p:spPr>
          <a:xfrm>
            <a:off x="720317" y="5560577"/>
            <a:ext cx="10748191" cy="68518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8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sample text. Insert your desired text here. Insert your desired text here. This is a sample text. This is a sample text. Insert your desired text here. Insert your desired text here.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2B2543-0DCB-424B-A10C-4D2D9151A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1462527"/>
            <a:ext cx="1701924" cy="1672140"/>
          </a:xfrm>
          <a:prstGeom prst="rect">
            <a:avLst/>
          </a:prstGeom>
        </p:spPr>
      </p:pic>
      <p:sp>
        <p:nvSpPr>
          <p:cNvPr id="10" name="ntua">
            <a:extLst>
              <a:ext uri="{FF2B5EF4-FFF2-40B4-BE49-F238E27FC236}">
                <a16:creationId xmlns:a16="http://schemas.microsoft.com/office/drawing/2014/main" id="{E8388C72-8826-447C-9516-3C54F74BD3A4}"/>
              </a:ext>
            </a:extLst>
          </p:cNvPr>
          <p:cNvSpPr txBox="1"/>
          <p:nvPr/>
        </p:nvSpPr>
        <p:spPr>
          <a:xfrm>
            <a:off x="4123927" y="1599750"/>
            <a:ext cx="6108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TECHNICAL</a:t>
            </a:r>
          </a:p>
          <a:p>
            <a:r>
              <a:rPr lang="en-US" sz="4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ATHENS</a:t>
            </a:r>
          </a:p>
        </p:txBody>
      </p:sp>
    </p:spTree>
    <p:extLst>
      <p:ext uri="{BB962C8B-B14F-4D97-AF65-F5344CB8AC3E}">
        <p14:creationId xmlns:p14="http://schemas.microsoft.com/office/powerpoint/2010/main" val="424797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8661</TotalTime>
  <Words>276</Words>
  <Application>Microsoft Office PowerPoint</Application>
  <PresentationFormat>Custom</PresentationFormat>
  <Paragraphs>30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Office Theme</vt:lpstr>
      <vt:lpstr>Welcome 欢迎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Inertia PowerPoint Template</dc:title>
  <dc:creator>Julian</dc:creator>
  <cp:lastModifiedBy>Ris</cp:lastModifiedBy>
  <cp:revision>181</cp:revision>
  <dcterms:created xsi:type="dcterms:W3CDTF">2013-09-12T13:05:01Z</dcterms:created>
  <dcterms:modified xsi:type="dcterms:W3CDTF">2019-05-19T22:40:08Z</dcterms:modified>
</cp:coreProperties>
</file>